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1" r:id="rId2"/>
    <p:sldId id="296" r:id="rId3"/>
    <p:sldId id="295" r:id="rId4"/>
    <p:sldId id="291" r:id="rId5"/>
    <p:sldId id="299" r:id="rId6"/>
    <p:sldId id="288" r:id="rId7"/>
    <p:sldId id="298" r:id="rId8"/>
    <p:sldId id="311" r:id="rId9"/>
    <p:sldId id="305" r:id="rId10"/>
    <p:sldId id="302" r:id="rId11"/>
    <p:sldId id="303" r:id="rId12"/>
    <p:sldId id="306" r:id="rId13"/>
    <p:sldId id="304" r:id="rId14"/>
    <p:sldId id="309" r:id="rId15"/>
    <p:sldId id="308" r:id="rId16"/>
    <p:sldId id="290" r:id="rId17"/>
    <p:sldId id="278" r:id="rId18"/>
    <p:sldId id="29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1E2"/>
    <a:srgbClr val="702082"/>
    <a:srgbClr val="212322"/>
    <a:srgbClr val="5B67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535" autoAdjust="0"/>
  </p:normalViewPr>
  <p:slideViewPr>
    <p:cSldViewPr snapToGrid="0" snapToObjects="1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image" Target="../media/image12.jp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image" Target="../media/image12.jp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2EBBEB-02CA-450A-ADF0-7E1C99D8D2D1}" type="doc">
      <dgm:prSet loTypeId="urn:microsoft.com/office/officeart/2005/8/layout/hProcess11" loCatId="process" qsTypeId="urn:microsoft.com/office/officeart/2005/8/quickstyle/simple4" qsCatId="simple" csTypeId="urn:microsoft.com/office/officeart/2005/8/colors/colorful4" csCatId="colorful" phldr="1"/>
      <dgm:spPr/>
    </dgm:pt>
    <dgm:pt modelId="{11AE9903-8A7D-40BB-AF2D-0827DA2C4880}">
      <dgm:prSet phldrT="[Text]"/>
      <dgm:spPr/>
      <dgm:t>
        <a:bodyPr/>
        <a:lstStyle/>
        <a:p>
          <a:r>
            <a:rPr lang="en-US" dirty="0" smtClean="0"/>
            <a:t>SSRC Data Bank created</a:t>
          </a:r>
          <a:endParaRPr lang="en-US" dirty="0"/>
        </a:p>
      </dgm:t>
    </dgm:pt>
    <dgm:pt modelId="{92C6F6EE-E440-4C94-A517-2DE87BF86B82}" type="parTrans" cxnId="{040B7B91-68A6-40D3-BEEC-086C3609372F}">
      <dgm:prSet/>
      <dgm:spPr/>
      <dgm:t>
        <a:bodyPr/>
        <a:lstStyle/>
        <a:p>
          <a:endParaRPr lang="en-US"/>
        </a:p>
      </dgm:t>
    </dgm:pt>
    <dgm:pt modelId="{D399CA55-417C-43BC-A648-1F4C0D1A7548}" type="sibTrans" cxnId="{040B7B91-68A6-40D3-BEEC-086C3609372F}">
      <dgm:prSet/>
      <dgm:spPr/>
      <dgm:t>
        <a:bodyPr/>
        <a:lstStyle/>
        <a:p>
          <a:endParaRPr lang="en-US"/>
        </a:p>
      </dgm:t>
    </dgm:pt>
    <dgm:pt modelId="{C2FA0BAB-FDC3-4AE0-86F6-722946E72E0B}">
      <dgm:prSet phldrT="[Text]"/>
      <dgm:spPr/>
      <dgm:t>
        <a:bodyPr/>
        <a:lstStyle/>
        <a:p>
          <a:r>
            <a:rPr lang="en-US" dirty="0" smtClean="0"/>
            <a:t>1967</a:t>
          </a:r>
          <a:endParaRPr lang="en-US" dirty="0"/>
        </a:p>
      </dgm:t>
    </dgm:pt>
    <dgm:pt modelId="{454D0620-CEC4-4301-B58F-41BB41515ADA}" type="parTrans" cxnId="{13754B84-DA63-4B79-92D3-5545467E8F13}">
      <dgm:prSet/>
      <dgm:spPr/>
      <dgm:t>
        <a:bodyPr/>
        <a:lstStyle/>
        <a:p>
          <a:endParaRPr lang="en-US"/>
        </a:p>
      </dgm:t>
    </dgm:pt>
    <dgm:pt modelId="{92746BDE-2C78-41A4-B63E-702BC0013A17}" type="sibTrans" cxnId="{13754B84-DA63-4B79-92D3-5545467E8F13}">
      <dgm:prSet/>
      <dgm:spPr/>
      <dgm:t>
        <a:bodyPr/>
        <a:lstStyle/>
        <a:p>
          <a:endParaRPr lang="en-US"/>
        </a:p>
      </dgm:t>
    </dgm:pt>
    <dgm:pt modelId="{70FC1ADB-F403-4C8D-9765-CD47B92C50B7}">
      <dgm:prSet phldrT="[Text]"/>
      <dgm:spPr/>
      <dgm:t>
        <a:bodyPr/>
        <a:lstStyle/>
        <a:p>
          <a:r>
            <a:rPr lang="en-US" dirty="0" smtClean="0"/>
            <a:t>450 studies</a:t>
          </a:r>
          <a:endParaRPr lang="en-US" dirty="0"/>
        </a:p>
      </dgm:t>
    </dgm:pt>
    <dgm:pt modelId="{AF5826A2-D9AF-42A1-B720-8C9AE2511BE7}" type="parTrans" cxnId="{65082B81-04CE-4B76-B6CB-24846B054540}">
      <dgm:prSet/>
      <dgm:spPr/>
      <dgm:t>
        <a:bodyPr/>
        <a:lstStyle/>
        <a:p>
          <a:endParaRPr lang="en-US"/>
        </a:p>
      </dgm:t>
    </dgm:pt>
    <dgm:pt modelId="{7E5A4FDA-44F3-4D74-8C6E-10EFF615E7FD}" type="sibTrans" cxnId="{65082B81-04CE-4B76-B6CB-24846B054540}">
      <dgm:prSet/>
      <dgm:spPr/>
      <dgm:t>
        <a:bodyPr/>
        <a:lstStyle/>
        <a:p>
          <a:endParaRPr lang="en-US"/>
        </a:p>
      </dgm:t>
    </dgm:pt>
    <dgm:pt modelId="{309755A1-CC05-44A2-9B1C-44B820106082}">
      <dgm:prSet phldrT="[Text]"/>
      <dgm:spPr/>
      <dgm:t>
        <a:bodyPr/>
        <a:lstStyle/>
        <a:p>
          <a:r>
            <a:rPr lang="en-US" dirty="0" smtClean="0"/>
            <a:t>1975</a:t>
          </a:r>
          <a:endParaRPr lang="en-US" dirty="0"/>
        </a:p>
      </dgm:t>
    </dgm:pt>
    <dgm:pt modelId="{0FD7F4A2-DE24-4EDE-BFEE-8D94B9D79D1D}" type="parTrans" cxnId="{D8D41491-C1F7-4853-9F40-3B11412BFE85}">
      <dgm:prSet/>
      <dgm:spPr/>
      <dgm:t>
        <a:bodyPr/>
        <a:lstStyle/>
        <a:p>
          <a:endParaRPr lang="en-US"/>
        </a:p>
      </dgm:t>
    </dgm:pt>
    <dgm:pt modelId="{DB71068F-7E6C-4275-A6F7-FE84703920EE}" type="sibTrans" cxnId="{D8D41491-C1F7-4853-9F40-3B11412BFE85}">
      <dgm:prSet/>
      <dgm:spPr/>
      <dgm:t>
        <a:bodyPr/>
        <a:lstStyle/>
        <a:p>
          <a:endParaRPr lang="en-US"/>
        </a:p>
      </dgm:t>
    </dgm:pt>
    <dgm:pt modelId="{CE1178E7-6FEC-460A-AC99-3681A93D640F}">
      <dgm:prSet phldrT="[Text]"/>
      <dgm:spPr/>
      <dgm:t>
        <a:bodyPr/>
        <a:lstStyle/>
        <a:p>
          <a:r>
            <a:rPr lang="en-US" dirty="0" smtClean="0"/>
            <a:t>Floppy disk service</a:t>
          </a:r>
          <a:endParaRPr lang="en-US" dirty="0"/>
        </a:p>
      </dgm:t>
    </dgm:pt>
    <dgm:pt modelId="{084307B2-4090-4BA1-B8FC-D2BFEE87966E}" type="parTrans" cxnId="{C30C7B4D-EBD5-4805-8B6B-BD90964D701B}">
      <dgm:prSet/>
      <dgm:spPr/>
      <dgm:t>
        <a:bodyPr/>
        <a:lstStyle/>
        <a:p>
          <a:endParaRPr lang="en-US"/>
        </a:p>
      </dgm:t>
    </dgm:pt>
    <dgm:pt modelId="{051319A1-FE66-4E1F-8607-08A92140B010}" type="sibTrans" cxnId="{C30C7B4D-EBD5-4805-8B6B-BD90964D701B}">
      <dgm:prSet/>
      <dgm:spPr/>
      <dgm:t>
        <a:bodyPr/>
        <a:lstStyle/>
        <a:p>
          <a:endParaRPr lang="en-US"/>
        </a:p>
      </dgm:t>
    </dgm:pt>
    <dgm:pt modelId="{8AFC70A8-08CD-411C-9071-84DB3F3E3C19}">
      <dgm:prSet phldrT="[Text]"/>
      <dgm:spPr/>
      <dgm:t>
        <a:bodyPr/>
        <a:lstStyle/>
        <a:p>
          <a:r>
            <a:rPr lang="en-US" dirty="0" smtClean="0"/>
            <a:t>1984</a:t>
          </a:r>
          <a:endParaRPr lang="en-US" dirty="0"/>
        </a:p>
      </dgm:t>
    </dgm:pt>
    <dgm:pt modelId="{83DCCEA6-64FF-4F3A-A26E-0199D7F4D2A1}" type="parTrans" cxnId="{1F70DF94-85E0-440F-9702-AC4B84C7B785}">
      <dgm:prSet/>
      <dgm:spPr/>
      <dgm:t>
        <a:bodyPr/>
        <a:lstStyle/>
        <a:p>
          <a:endParaRPr lang="en-US"/>
        </a:p>
      </dgm:t>
    </dgm:pt>
    <dgm:pt modelId="{DD6896B1-E9A7-4230-A911-A1207CF2A07A}" type="sibTrans" cxnId="{1F70DF94-85E0-440F-9702-AC4B84C7B785}">
      <dgm:prSet/>
      <dgm:spPr/>
      <dgm:t>
        <a:bodyPr/>
        <a:lstStyle/>
        <a:p>
          <a:endParaRPr lang="en-US"/>
        </a:p>
      </dgm:t>
    </dgm:pt>
    <dgm:pt modelId="{26975D72-101F-452D-BBE9-6759728539F3}">
      <dgm:prSet phldrT="[Text]"/>
      <dgm:spPr/>
      <dgm:t>
        <a:bodyPr/>
        <a:lstStyle/>
        <a:p>
          <a:r>
            <a:rPr lang="en-US" dirty="0" smtClean="0"/>
            <a:t>Tape/telnet</a:t>
          </a:r>
          <a:endParaRPr lang="en-US" dirty="0"/>
        </a:p>
      </dgm:t>
    </dgm:pt>
    <dgm:pt modelId="{FD19B46A-DD4A-4030-A3EA-9810EA276DE4}" type="parTrans" cxnId="{792B0CB0-3826-449C-93BB-68D6E8536744}">
      <dgm:prSet/>
      <dgm:spPr/>
      <dgm:t>
        <a:bodyPr/>
        <a:lstStyle/>
        <a:p>
          <a:endParaRPr lang="en-US"/>
        </a:p>
      </dgm:t>
    </dgm:pt>
    <dgm:pt modelId="{71CF9DAC-EFC7-409A-A5FC-0F66EFC19CFD}" type="sibTrans" cxnId="{792B0CB0-3826-449C-93BB-68D6E8536744}">
      <dgm:prSet/>
      <dgm:spPr/>
      <dgm:t>
        <a:bodyPr/>
        <a:lstStyle/>
        <a:p>
          <a:endParaRPr lang="en-US"/>
        </a:p>
      </dgm:t>
    </dgm:pt>
    <dgm:pt modelId="{4C471050-165D-4DAC-A7C2-E2F9A7CECD0D}">
      <dgm:prSet phldrT="[Text]"/>
      <dgm:spPr/>
      <dgm:t>
        <a:bodyPr/>
        <a:lstStyle/>
        <a:p>
          <a:r>
            <a:rPr lang="en-US" dirty="0" smtClean="0"/>
            <a:t>1993</a:t>
          </a:r>
          <a:endParaRPr lang="en-US" dirty="0"/>
        </a:p>
      </dgm:t>
    </dgm:pt>
    <dgm:pt modelId="{1AC622C5-D725-410E-B7A5-6BE5452D8EB3}" type="parTrans" cxnId="{15ACC8F3-7F90-48F9-BEA5-B1DF08437DA1}">
      <dgm:prSet/>
      <dgm:spPr/>
      <dgm:t>
        <a:bodyPr/>
        <a:lstStyle/>
        <a:p>
          <a:endParaRPr lang="en-US"/>
        </a:p>
      </dgm:t>
    </dgm:pt>
    <dgm:pt modelId="{5D19E190-A0F9-432C-B630-8F2C38C504E5}" type="sibTrans" cxnId="{15ACC8F3-7F90-48F9-BEA5-B1DF08437DA1}">
      <dgm:prSet/>
      <dgm:spPr/>
      <dgm:t>
        <a:bodyPr/>
        <a:lstStyle/>
        <a:p>
          <a:endParaRPr lang="en-US"/>
        </a:p>
      </dgm:t>
    </dgm:pt>
    <dgm:pt modelId="{6C217F79-0603-40B9-8D0A-4591912D7046}">
      <dgm:prSet phldrT="[Text]"/>
      <dgm:spPr/>
      <dgm:t>
        <a:bodyPr/>
        <a:lstStyle/>
        <a:p>
          <a:r>
            <a:rPr lang="en-US" dirty="0" smtClean="0"/>
            <a:t>6,000 studies</a:t>
          </a:r>
          <a:endParaRPr lang="en-US" dirty="0"/>
        </a:p>
      </dgm:t>
    </dgm:pt>
    <dgm:pt modelId="{D695BB83-7432-4563-AB24-A01BAC260FE3}" type="parTrans" cxnId="{548AB973-6E7F-4DB7-9441-97ED2E3CF805}">
      <dgm:prSet/>
      <dgm:spPr/>
      <dgm:t>
        <a:bodyPr/>
        <a:lstStyle/>
        <a:p>
          <a:endParaRPr lang="en-US"/>
        </a:p>
      </dgm:t>
    </dgm:pt>
    <dgm:pt modelId="{E2EA390C-02CB-4926-A501-66E345E93E5F}" type="sibTrans" cxnId="{548AB973-6E7F-4DB7-9441-97ED2E3CF805}">
      <dgm:prSet/>
      <dgm:spPr/>
      <dgm:t>
        <a:bodyPr/>
        <a:lstStyle/>
        <a:p>
          <a:endParaRPr lang="en-US"/>
        </a:p>
      </dgm:t>
    </dgm:pt>
    <dgm:pt modelId="{D3EC89C6-C222-4C03-8D5E-3507D7929F98}">
      <dgm:prSet phldrT="[Text]"/>
      <dgm:spPr/>
      <dgm:t>
        <a:bodyPr/>
        <a:lstStyle/>
        <a:p>
          <a:r>
            <a:rPr lang="en-US" dirty="0" smtClean="0"/>
            <a:t>2007</a:t>
          </a:r>
          <a:endParaRPr lang="en-US" dirty="0"/>
        </a:p>
      </dgm:t>
    </dgm:pt>
    <dgm:pt modelId="{F42F254C-D766-4729-83A8-13D375158A81}" type="parTrans" cxnId="{8ED8D07A-54C7-4EAB-BFC3-E026CB39E098}">
      <dgm:prSet/>
      <dgm:spPr/>
      <dgm:t>
        <a:bodyPr/>
        <a:lstStyle/>
        <a:p>
          <a:endParaRPr lang="en-US"/>
        </a:p>
      </dgm:t>
    </dgm:pt>
    <dgm:pt modelId="{1D446548-A779-4EC2-A91B-4BACE2092A6E}" type="sibTrans" cxnId="{8ED8D07A-54C7-4EAB-BFC3-E026CB39E098}">
      <dgm:prSet/>
      <dgm:spPr/>
      <dgm:t>
        <a:bodyPr/>
        <a:lstStyle/>
        <a:p>
          <a:endParaRPr lang="en-US"/>
        </a:p>
      </dgm:t>
    </dgm:pt>
    <dgm:pt modelId="{72C2F285-5088-4CED-A57E-D0B0F7F10AE3}">
      <dgm:prSet phldrT="[Text]"/>
      <dgm:spPr/>
      <dgm:t>
        <a:bodyPr/>
        <a:lstStyle/>
        <a:p>
          <a:r>
            <a:rPr lang="en-US" dirty="0" smtClean="0"/>
            <a:t>Download service</a:t>
          </a:r>
          <a:endParaRPr lang="en-US" dirty="0"/>
        </a:p>
      </dgm:t>
    </dgm:pt>
    <dgm:pt modelId="{D6D33DAC-0519-44A7-B415-173AF8DD72B2}" type="parTrans" cxnId="{15A2DBA6-5F77-4F24-90D4-3521ADA2DECD}">
      <dgm:prSet/>
      <dgm:spPr/>
      <dgm:t>
        <a:bodyPr/>
        <a:lstStyle/>
        <a:p>
          <a:endParaRPr lang="en-US"/>
        </a:p>
      </dgm:t>
    </dgm:pt>
    <dgm:pt modelId="{D38A2D10-578D-40D8-9344-383EE39771E7}" type="sibTrans" cxnId="{15A2DBA6-5F77-4F24-90D4-3521ADA2DECD}">
      <dgm:prSet/>
      <dgm:spPr/>
      <dgm:t>
        <a:bodyPr/>
        <a:lstStyle/>
        <a:p>
          <a:endParaRPr lang="en-US"/>
        </a:p>
      </dgm:t>
    </dgm:pt>
    <dgm:pt modelId="{8B37B5BC-924A-46EF-96FD-AAAB8D224757}">
      <dgm:prSet phldrT="[Text]"/>
      <dgm:spPr/>
      <dgm:t>
        <a:bodyPr/>
        <a:lstStyle/>
        <a:p>
          <a:r>
            <a:rPr lang="en-US" dirty="0" smtClean="0"/>
            <a:t>2001</a:t>
          </a:r>
          <a:endParaRPr lang="en-US" dirty="0"/>
        </a:p>
      </dgm:t>
    </dgm:pt>
    <dgm:pt modelId="{3ECDBB27-2400-4F53-8611-727D386528AB}" type="parTrans" cxnId="{EC7E368D-6BC3-4AF7-A29E-1A178E02589E}">
      <dgm:prSet/>
      <dgm:spPr/>
      <dgm:t>
        <a:bodyPr/>
        <a:lstStyle/>
        <a:p>
          <a:endParaRPr lang="en-US"/>
        </a:p>
      </dgm:t>
    </dgm:pt>
    <dgm:pt modelId="{AF14E697-8D8E-47C1-A9B5-ADCBF3120C41}" type="sibTrans" cxnId="{EC7E368D-6BC3-4AF7-A29E-1A178E02589E}">
      <dgm:prSet/>
      <dgm:spPr/>
      <dgm:t>
        <a:bodyPr/>
        <a:lstStyle/>
        <a:p>
          <a:endParaRPr lang="en-US"/>
        </a:p>
      </dgm:t>
    </dgm:pt>
    <dgm:pt modelId="{387B331A-749F-4195-B119-EC59A11570C1}">
      <dgm:prSet phldrT="[Text]"/>
      <dgm:spPr/>
      <dgm:t>
        <a:bodyPr/>
        <a:lstStyle/>
        <a:p>
          <a:r>
            <a:rPr lang="en-US" dirty="0" smtClean="0"/>
            <a:t>Prototyping the future</a:t>
          </a:r>
          <a:endParaRPr lang="en-US" dirty="0"/>
        </a:p>
      </dgm:t>
    </dgm:pt>
    <dgm:pt modelId="{A87DA195-DA38-44C0-91DF-047C9431F462}" type="parTrans" cxnId="{CFDA99AA-4761-4D71-8672-7CA9233B80FE}">
      <dgm:prSet/>
      <dgm:spPr/>
      <dgm:t>
        <a:bodyPr/>
        <a:lstStyle/>
        <a:p>
          <a:endParaRPr lang="en-US"/>
        </a:p>
      </dgm:t>
    </dgm:pt>
    <dgm:pt modelId="{81BB3AD0-51F5-4267-AE11-2DA4AF4CA903}" type="sibTrans" cxnId="{CFDA99AA-4761-4D71-8672-7CA9233B80FE}">
      <dgm:prSet/>
      <dgm:spPr/>
      <dgm:t>
        <a:bodyPr/>
        <a:lstStyle/>
        <a:p>
          <a:endParaRPr lang="en-US"/>
        </a:p>
      </dgm:t>
    </dgm:pt>
    <dgm:pt modelId="{0EBFB1A3-12E0-49C3-81C2-B8DE27F57AAD}">
      <dgm:prSet phldrT="[Text]"/>
      <dgm:spPr/>
      <dgm:t>
        <a:bodyPr/>
        <a:lstStyle/>
        <a:p>
          <a:r>
            <a:rPr lang="en-US" dirty="0" smtClean="0"/>
            <a:t>2022</a:t>
          </a:r>
          <a:endParaRPr lang="en-US" dirty="0"/>
        </a:p>
      </dgm:t>
    </dgm:pt>
    <dgm:pt modelId="{10425A4C-6110-4259-A0AF-7648F83F6928}" type="parTrans" cxnId="{C218A0B0-0034-473F-9567-37D38D95EB12}">
      <dgm:prSet/>
      <dgm:spPr/>
      <dgm:t>
        <a:bodyPr/>
        <a:lstStyle/>
        <a:p>
          <a:endParaRPr lang="en-US"/>
        </a:p>
      </dgm:t>
    </dgm:pt>
    <dgm:pt modelId="{9363FC5A-1C2B-4318-BBA1-A2A54250F09D}" type="sibTrans" cxnId="{C218A0B0-0034-473F-9567-37D38D95EB12}">
      <dgm:prSet/>
      <dgm:spPr/>
      <dgm:t>
        <a:bodyPr/>
        <a:lstStyle/>
        <a:p>
          <a:endParaRPr lang="en-US"/>
        </a:p>
      </dgm:t>
    </dgm:pt>
    <dgm:pt modelId="{01B25D7F-FB26-49A0-826F-8291C6DC7E13}">
      <dgm:prSet phldrT="[Text]"/>
      <dgm:spPr/>
      <dgm:t>
        <a:bodyPr/>
        <a:lstStyle/>
        <a:p>
          <a:r>
            <a:rPr lang="en-US" dirty="0" smtClean="0"/>
            <a:t>3,000 studies</a:t>
          </a:r>
          <a:endParaRPr lang="en-US" dirty="0"/>
        </a:p>
      </dgm:t>
    </dgm:pt>
    <dgm:pt modelId="{83152273-62A7-4908-B42D-3F8D971B020E}" type="sibTrans" cxnId="{2CF370A3-B876-41F5-88A4-42DEC9B3D643}">
      <dgm:prSet/>
      <dgm:spPr/>
      <dgm:t>
        <a:bodyPr/>
        <a:lstStyle/>
        <a:p>
          <a:endParaRPr lang="en-US"/>
        </a:p>
      </dgm:t>
    </dgm:pt>
    <dgm:pt modelId="{D02D1769-3A00-48BF-A0B9-9AC49331E962}" type="parTrans" cxnId="{2CF370A3-B876-41F5-88A4-42DEC9B3D643}">
      <dgm:prSet/>
      <dgm:spPr/>
      <dgm:t>
        <a:bodyPr/>
        <a:lstStyle/>
        <a:p>
          <a:endParaRPr lang="en-US"/>
        </a:p>
      </dgm:t>
    </dgm:pt>
    <dgm:pt modelId="{FE47FBD5-A719-41B1-B14E-1999BDDE6C3C}" type="pres">
      <dgm:prSet presAssocID="{A82EBBEB-02CA-450A-ADF0-7E1C99D8D2D1}" presName="Name0" presStyleCnt="0">
        <dgm:presLayoutVars>
          <dgm:dir/>
          <dgm:resizeHandles val="exact"/>
        </dgm:presLayoutVars>
      </dgm:prSet>
      <dgm:spPr/>
    </dgm:pt>
    <dgm:pt modelId="{AC72F22C-099E-498D-8DC7-9B2A966FB234}" type="pres">
      <dgm:prSet presAssocID="{A82EBBEB-02CA-450A-ADF0-7E1C99D8D2D1}" presName="arrow" presStyleLbl="bgShp" presStyleIdx="0" presStyleCnt="1"/>
      <dgm:spPr/>
    </dgm:pt>
    <dgm:pt modelId="{644FC417-65C4-4A14-9BD3-0B4FE4983038}" type="pres">
      <dgm:prSet presAssocID="{A82EBBEB-02CA-450A-ADF0-7E1C99D8D2D1}" presName="points" presStyleCnt="0"/>
      <dgm:spPr/>
    </dgm:pt>
    <dgm:pt modelId="{0BFD2B67-6EEF-4CED-9DD0-87FB3CA2D9F6}" type="pres">
      <dgm:prSet presAssocID="{11AE9903-8A7D-40BB-AF2D-0827DA2C4880}" presName="compositeA" presStyleCnt="0"/>
      <dgm:spPr/>
    </dgm:pt>
    <dgm:pt modelId="{74D5A485-77E1-4371-B1DA-5501D50167D9}" type="pres">
      <dgm:prSet presAssocID="{11AE9903-8A7D-40BB-AF2D-0827DA2C4880}" presName="textA" presStyleLbl="revTx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720A3A-5323-47FA-A501-DB9E770BAE3D}" type="pres">
      <dgm:prSet presAssocID="{11AE9903-8A7D-40BB-AF2D-0827DA2C4880}" presName="circleA" presStyleLbl="node1" presStyleIdx="0" presStyleCnt="7"/>
      <dgm:spPr/>
    </dgm:pt>
    <dgm:pt modelId="{75045AA1-C2A5-42F2-A01E-58F27156D578}" type="pres">
      <dgm:prSet presAssocID="{11AE9903-8A7D-40BB-AF2D-0827DA2C4880}" presName="spaceA" presStyleCnt="0"/>
      <dgm:spPr/>
    </dgm:pt>
    <dgm:pt modelId="{5D8A696D-F594-467F-A51E-2AFB38010A92}" type="pres">
      <dgm:prSet presAssocID="{D399CA55-417C-43BC-A648-1F4C0D1A7548}" presName="space" presStyleCnt="0"/>
      <dgm:spPr/>
    </dgm:pt>
    <dgm:pt modelId="{2638DE43-B835-4692-8B6D-859AE60F2741}" type="pres">
      <dgm:prSet presAssocID="{70FC1ADB-F403-4C8D-9765-CD47B92C50B7}" presName="compositeB" presStyleCnt="0"/>
      <dgm:spPr/>
    </dgm:pt>
    <dgm:pt modelId="{5167A019-C963-46E0-913F-26C35A8A3A2A}" type="pres">
      <dgm:prSet presAssocID="{70FC1ADB-F403-4C8D-9765-CD47B92C50B7}" presName="textB" presStyleLbl="revTx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4DEAE2-5E91-451B-9FD4-F8E2742DA4C0}" type="pres">
      <dgm:prSet presAssocID="{70FC1ADB-F403-4C8D-9765-CD47B92C50B7}" presName="circleB" presStyleLbl="node1" presStyleIdx="1" presStyleCnt="7"/>
      <dgm:spPr/>
    </dgm:pt>
    <dgm:pt modelId="{77772CE8-533A-48C5-817A-DF5968D8922E}" type="pres">
      <dgm:prSet presAssocID="{70FC1ADB-F403-4C8D-9765-CD47B92C50B7}" presName="spaceB" presStyleCnt="0"/>
      <dgm:spPr/>
    </dgm:pt>
    <dgm:pt modelId="{36A01DBE-63E2-43ED-B7F8-E0A10E1CE1AA}" type="pres">
      <dgm:prSet presAssocID="{7E5A4FDA-44F3-4D74-8C6E-10EFF615E7FD}" presName="space" presStyleCnt="0"/>
      <dgm:spPr/>
    </dgm:pt>
    <dgm:pt modelId="{4277E403-7B7B-462C-928A-A2F5AEE83D68}" type="pres">
      <dgm:prSet presAssocID="{CE1178E7-6FEC-460A-AC99-3681A93D640F}" presName="compositeA" presStyleCnt="0"/>
      <dgm:spPr/>
    </dgm:pt>
    <dgm:pt modelId="{1235B0C1-250C-473A-AC57-70F0C917B7CB}" type="pres">
      <dgm:prSet presAssocID="{CE1178E7-6FEC-460A-AC99-3681A93D640F}" presName="textA" presStyleLbl="revTx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E05684-0B4F-451A-B3A4-00C081C8562E}" type="pres">
      <dgm:prSet presAssocID="{CE1178E7-6FEC-460A-AC99-3681A93D640F}" presName="circleA" presStyleLbl="node1" presStyleIdx="2" presStyleCnt="7"/>
      <dgm:spPr/>
    </dgm:pt>
    <dgm:pt modelId="{EB1452B0-8C81-41BC-8A1B-91F2B7E19764}" type="pres">
      <dgm:prSet presAssocID="{CE1178E7-6FEC-460A-AC99-3681A93D640F}" presName="spaceA" presStyleCnt="0"/>
      <dgm:spPr/>
    </dgm:pt>
    <dgm:pt modelId="{6E946423-BDE7-4265-9CC8-0F7395FF1DB9}" type="pres">
      <dgm:prSet presAssocID="{051319A1-FE66-4E1F-8607-08A92140B010}" presName="space" presStyleCnt="0"/>
      <dgm:spPr/>
    </dgm:pt>
    <dgm:pt modelId="{463B1564-4E20-4345-B88D-E57C1C0E1231}" type="pres">
      <dgm:prSet presAssocID="{01B25D7F-FB26-49A0-826F-8291C6DC7E13}" presName="compositeB" presStyleCnt="0"/>
      <dgm:spPr/>
    </dgm:pt>
    <dgm:pt modelId="{14C604B6-1CB4-4B42-BE83-4973098D37A9}" type="pres">
      <dgm:prSet presAssocID="{01B25D7F-FB26-49A0-826F-8291C6DC7E13}" presName="textB" presStyleLbl="revTx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E1E64F-2CAE-4030-9395-FA0E67FBA989}" type="pres">
      <dgm:prSet presAssocID="{01B25D7F-FB26-49A0-826F-8291C6DC7E13}" presName="circleB" presStyleLbl="node1" presStyleIdx="3" presStyleCnt="7"/>
      <dgm:spPr/>
    </dgm:pt>
    <dgm:pt modelId="{0AAB743F-4E33-4CCC-83C9-B4F252CAC1D7}" type="pres">
      <dgm:prSet presAssocID="{01B25D7F-FB26-49A0-826F-8291C6DC7E13}" presName="spaceB" presStyleCnt="0"/>
      <dgm:spPr/>
    </dgm:pt>
    <dgm:pt modelId="{FF95DDDE-817D-4CBC-B2E3-2AEA96092CA5}" type="pres">
      <dgm:prSet presAssocID="{83152273-62A7-4908-B42D-3F8D971B020E}" presName="space" presStyleCnt="0"/>
      <dgm:spPr/>
    </dgm:pt>
    <dgm:pt modelId="{E3036154-E43A-4213-B6EC-DD5226B6FCF5}" type="pres">
      <dgm:prSet presAssocID="{72C2F285-5088-4CED-A57E-D0B0F7F10AE3}" presName="compositeA" presStyleCnt="0"/>
      <dgm:spPr/>
    </dgm:pt>
    <dgm:pt modelId="{80D1AE1D-597E-4E05-B399-9AE9539ADD9A}" type="pres">
      <dgm:prSet presAssocID="{72C2F285-5088-4CED-A57E-D0B0F7F10AE3}" presName="textA" presStyleLbl="revTx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13E93F-4126-4D37-9AD4-3770EBBB03DB}" type="pres">
      <dgm:prSet presAssocID="{72C2F285-5088-4CED-A57E-D0B0F7F10AE3}" presName="circleA" presStyleLbl="node1" presStyleIdx="4" presStyleCnt="7"/>
      <dgm:spPr/>
    </dgm:pt>
    <dgm:pt modelId="{4078B2F2-D08C-40E6-A0E3-9E33D8F43C1C}" type="pres">
      <dgm:prSet presAssocID="{72C2F285-5088-4CED-A57E-D0B0F7F10AE3}" presName="spaceA" presStyleCnt="0"/>
      <dgm:spPr/>
    </dgm:pt>
    <dgm:pt modelId="{D93E1937-F171-4908-808F-32D3A5D9C56D}" type="pres">
      <dgm:prSet presAssocID="{D38A2D10-578D-40D8-9344-383EE39771E7}" presName="space" presStyleCnt="0"/>
      <dgm:spPr/>
    </dgm:pt>
    <dgm:pt modelId="{4C15FD16-A366-4CE7-9706-559AFF1AAE96}" type="pres">
      <dgm:prSet presAssocID="{6C217F79-0603-40B9-8D0A-4591912D7046}" presName="compositeB" presStyleCnt="0"/>
      <dgm:spPr/>
    </dgm:pt>
    <dgm:pt modelId="{331DC033-EE40-4A21-AB1A-B5B3D8768291}" type="pres">
      <dgm:prSet presAssocID="{6C217F79-0603-40B9-8D0A-4591912D7046}" presName="textB" presStyleLbl="revTx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A9A0A5-435E-4752-AFE0-07B095AB75C9}" type="pres">
      <dgm:prSet presAssocID="{6C217F79-0603-40B9-8D0A-4591912D7046}" presName="circleB" presStyleLbl="node1" presStyleIdx="5" presStyleCnt="7"/>
      <dgm:spPr/>
    </dgm:pt>
    <dgm:pt modelId="{135AF26C-62CB-4289-8F86-E2F0FFB4099D}" type="pres">
      <dgm:prSet presAssocID="{6C217F79-0603-40B9-8D0A-4591912D7046}" presName="spaceB" presStyleCnt="0"/>
      <dgm:spPr/>
    </dgm:pt>
    <dgm:pt modelId="{837E2BB3-E7CC-4642-97AF-1FB98D40D6C6}" type="pres">
      <dgm:prSet presAssocID="{E2EA390C-02CB-4926-A501-66E345E93E5F}" presName="space" presStyleCnt="0"/>
      <dgm:spPr/>
    </dgm:pt>
    <dgm:pt modelId="{9DD3382B-1C68-48F1-89F2-EDB39322A9EE}" type="pres">
      <dgm:prSet presAssocID="{387B331A-749F-4195-B119-EC59A11570C1}" presName="compositeA" presStyleCnt="0"/>
      <dgm:spPr/>
    </dgm:pt>
    <dgm:pt modelId="{6B2999BE-0371-4D8A-8C44-6A98B70B3FB0}" type="pres">
      <dgm:prSet presAssocID="{387B331A-749F-4195-B119-EC59A11570C1}" presName="textA" presStyleLbl="revTx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C9CD1D-B8D9-4D56-BA8F-E4901BB60ECE}" type="pres">
      <dgm:prSet presAssocID="{387B331A-749F-4195-B119-EC59A11570C1}" presName="circleA" presStyleLbl="node1" presStyleIdx="6" presStyleCnt="7"/>
      <dgm:spPr/>
    </dgm:pt>
    <dgm:pt modelId="{46648928-BD66-4967-A69E-21E2B85A4A82}" type="pres">
      <dgm:prSet presAssocID="{387B331A-749F-4195-B119-EC59A11570C1}" presName="spaceA" presStyleCnt="0"/>
      <dgm:spPr/>
    </dgm:pt>
  </dgm:ptLst>
  <dgm:cxnLst>
    <dgm:cxn modelId="{15ACC8F3-7F90-48F9-BEA5-B1DF08437DA1}" srcId="{01B25D7F-FB26-49A0-826F-8291C6DC7E13}" destId="{4C471050-165D-4DAC-A7C2-E2F9A7CECD0D}" srcOrd="0" destOrd="0" parTransId="{1AC622C5-D725-410E-B7A5-6BE5452D8EB3}" sibTransId="{5D19E190-A0F9-432C-B630-8F2C38C504E5}"/>
    <dgm:cxn modelId="{5407AA24-ABCE-4162-B85A-8F061D248CEA}" type="presOf" srcId="{CE1178E7-6FEC-460A-AC99-3681A93D640F}" destId="{1235B0C1-250C-473A-AC57-70F0C917B7CB}" srcOrd="0" destOrd="0" presId="urn:microsoft.com/office/officeart/2005/8/layout/hProcess11"/>
    <dgm:cxn modelId="{792B0CB0-3826-449C-93BB-68D6E8536744}" srcId="{11AE9903-8A7D-40BB-AF2D-0827DA2C4880}" destId="{26975D72-101F-452D-BBE9-6759728539F3}" srcOrd="1" destOrd="0" parTransId="{FD19B46A-DD4A-4030-A3EA-9810EA276DE4}" sibTransId="{71CF9DAC-EFC7-409A-A5FC-0F66EFC19CFD}"/>
    <dgm:cxn modelId="{C30C7B4D-EBD5-4805-8B6B-BD90964D701B}" srcId="{A82EBBEB-02CA-450A-ADF0-7E1C99D8D2D1}" destId="{CE1178E7-6FEC-460A-AC99-3681A93D640F}" srcOrd="2" destOrd="0" parTransId="{084307B2-4090-4BA1-B8FC-D2BFEE87966E}" sibTransId="{051319A1-FE66-4E1F-8607-08A92140B010}"/>
    <dgm:cxn modelId="{D8D41491-C1F7-4853-9F40-3B11412BFE85}" srcId="{70FC1ADB-F403-4C8D-9765-CD47B92C50B7}" destId="{309755A1-CC05-44A2-9B1C-44B820106082}" srcOrd="0" destOrd="0" parTransId="{0FD7F4A2-DE24-4EDE-BFEE-8D94B9D79D1D}" sibTransId="{DB71068F-7E6C-4275-A6F7-FE84703920EE}"/>
    <dgm:cxn modelId="{59E30941-18D1-42C0-9E75-AE09089C7FEB}" type="presOf" srcId="{387B331A-749F-4195-B119-EC59A11570C1}" destId="{6B2999BE-0371-4D8A-8C44-6A98B70B3FB0}" srcOrd="0" destOrd="0" presId="urn:microsoft.com/office/officeart/2005/8/layout/hProcess11"/>
    <dgm:cxn modelId="{1F70DF94-85E0-440F-9702-AC4B84C7B785}" srcId="{CE1178E7-6FEC-460A-AC99-3681A93D640F}" destId="{8AFC70A8-08CD-411C-9071-84DB3F3E3C19}" srcOrd="0" destOrd="0" parTransId="{83DCCEA6-64FF-4F3A-A26E-0199D7F4D2A1}" sibTransId="{DD6896B1-E9A7-4230-A911-A1207CF2A07A}"/>
    <dgm:cxn modelId="{649855BB-EC1B-49EF-BCE1-39CD57EFD8F4}" type="presOf" srcId="{C2FA0BAB-FDC3-4AE0-86F6-722946E72E0B}" destId="{74D5A485-77E1-4371-B1DA-5501D50167D9}" srcOrd="0" destOrd="1" presId="urn:microsoft.com/office/officeart/2005/8/layout/hProcess11"/>
    <dgm:cxn modelId="{C8825C41-F86B-48E3-9F90-AD91DB1EEC31}" type="presOf" srcId="{A82EBBEB-02CA-450A-ADF0-7E1C99D8D2D1}" destId="{FE47FBD5-A719-41B1-B14E-1999BDDE6C3C}" srcOrd="0" destOrd="0" presId="urn:microsoft.com/office/officeart/2005/8/layout/hProcess11"/>
    <dgm:cxn modelId="{8ED8D07A-54C7-4EAB-BFC3-E026CB39E098}" srcId="{6C217F79-0603-40B9-8D0A-4591912D7046}" destId="{D3EC89C6-C222-4C03-8D5E-3507D7929F98}" srcOrd="0" destOrd="0" parTransId="{F42F254C-D766-4729-83A8-13D375158A81}" sibTransId="{1D446548-A779-4EC2-A91B-4BACE2092A6E}"/>
    <dgm:cxn modelId="{BE098FA5-04F3-4E35-BFF6-A106D134A181}" type="presOf" srcId="{26975D72-101F-452D-BBE9-6759728539F3}" destId="{74D5A485-77E1-4371-B1DA-5501D50167D9}" srcOrd="0" destOrd="2" presId="urn:microsoft.com/office/officeart/2005/8/layout/hProcess11"/>
    <dgm:cxn modelId="{74A8B348-6845-409C-B727-A8C38C2AB1C8}" type="presOf" srcId="{8B37B5BC-924A-46EF-96FD-AAAB8D224757}" destId="{80D1AE1D-597E-4E05-B399-9AE9539ADD9A}" srcOrd="0" destOrd="1" presId="urn:microsoft.com/office/officeart/2005/8/layout/hProcess11"/>
    <dgm:cxn modelId="{548AB973-6E7F-4DB7-9441-97ED2E3CF805}" srcId="{A82EBBEB-02CA-450A-ADF0-7E1C99D8D2D1}" destId="{6C217F79-0603-40B9-8D0A-4591912D7046}" srcOrd="5" destOrd="0" parTransId="{D695BB83-7432-4563-AB24-A01BAC260FE3}" sibTransId="{E2EA390C-02CB-4926-A501-66E345E93E5F}"/>
    <dgm:cxn modelId="{13754B84-DA63-4B79-92D3-5545467E8F13}" srcId="{11AE9903-8A7D-40BB-AF2D-0827DA2C4880}" destId="{C2FA0BAB-FDC3-4AE0-86F6-722946E72E0B}" srcOrd="0" destOrd="0" parTransId="{454D0620-CEC4-4301-B58F-41BB41515ADA}" sibTransId="{92746BDE-2C78-41A4-B63E-702BC0013A17}"/>
    <dgm:cxn modelId="{81F3DB24-B5C0-457A-8E42-0F9A16234336}" type="presOf" srcId="{70FC1ADB-F403-4C8D-9765-CD47B92C50B7}" destId="{5167A019-C963-46E0-913F-26C35A8A3A2A}" srcOrd="0" destOrd="0" presId="urn:microsoft.com/office/officeart/2005/8/layout/hProcess11"/>
    <dgm:cxn modelId="{C39031E0-7617-4C58-9A18-B4F6A87ED7C0}" type="presOf" srcId="{D3EC89C6-C222-4C03-8D5E-3507D7929F98}" destId="{331DC033-EE40-4A21-AB1A-B5B3D8768291}" srcOrd="0" destOrd="1" presId="urn:microsoft.com/office/officeart/2005/8/layout/hProcess11"/>
    <dgm:cxn modelId="{65082B81-04CE-4B76-B6CB-24846B054540}" srcId="{A82EBBEB-02CA-450A-ADF0-7E1C99D8D2D1}" destId="{70FC1ADB-F403-4C8D-9765-CD47B92C50B7}" srcOrd="1" destOrd="0" parTransId="{AF5826A2-D9AF-42A1-B720-8C9AE2511BE7}" sibTransId="{7E5A4FDA-44F3-4D74-8C6E-10EFF615E7FD}"/>
    <dgm:cxn modelId="{ECF539DC-99C5-448A-B5A1-3ECB64C00E50}" type="presOf" srcId="{11AE9903-8A7D-40BB-AF2D-0827DA2C4880}" destId="{74D5A485-77E1-4371-B1DA-5501D50167D9}" srcOrd="0" destOrd="0" presId="urn:microsoft.com/office/officeart/2005/8/layout/hProcess11"/>
    <dgm:cxn modelId="{1762136C-2113-4377-9EBC-D1E2322D1CC4}" type="presOf" srcId="{72C2F285-5088-4CED-A57E-D0B0F7F10AE3}" destId="{80D1AE1D-597E-4E05-B399-9AE9539ADD9A}" srcOrd="0" destOrd="0" presId="urn:microsoft.com/office/officeart/2005/8/layout/hProcess11"/>
    <dgm:cxn modelId="{040B7B91-68A6-40D3-BEEC-086C3609372F}" srcId="{A82EBBEB-02CA-450A-ADF0-7E1C99D8D2D1}" destId="{11AE9903-8A7D-40BB-AF2D-0827DA2C4880}" srcOrd="0" destOrd="0" parTransId="{92C6F6EE-E440-4C94-A517-2DE87BF86B82}" sibTransId="{D399CA55-417C-43BC-A648-1F4C0D1A7548}"/>
    <dgm:cxn modelId="{BA84AA8B-ED28-49F2-8911-8FA43BEB9D4D}" type="presOf" srcId="{309755A1-CC05-44A2-9B1C-44B820106082}" destId="{5167A019-C963-46E0-913F-26C35A8A3A2A}" srcOrd="0" destOrd="1" presId="urn:microsoft.com/office/officeart/2005/8/layout/hProcess11"/>
    <dgm:cxn modelId="{2CF370A3-B876-41F5-88A4-42DEC9B3D643}" srcId="{A82EBBEB-02CA-450A-ADF0-7E1C99D8D2D1}" destId="{01B25D7F-FB26-49A0-826F-8291C6DC7E13}" srcOrd="3" destOrd="0" parTransId="{D02D1769-3A00-48BF-A0B9-9AC49331E962}" sibTransId="{83152273-62A7-4908-B42D-3F8D971B020E}"/>
    <dgm:cxn modelId="{CFDA99AA-4761-4D71-8672-7CA9233B80FE}" srcId="{A82EBBEB-02CA-450A-ADF0-7E1C99D8D2D1}" destId="{387B331A-749F-4195-B119-EC59A11570C1}" srcOrd="6" destOrd="0" parTransId="{A87DA195-DA38-44C0-91DF-047C9431F462}" sibTransId="{81BB3AD0-51F5-4267-AE11-2DA4AF4CA903}"/>
    <dgm:cxn modelId="{EC7E368D-6BC3-4AF7-A29E-1A178E02589E}" srcId="{72C2F285-5088-4CED-A57E-D0B0F7F10AE3}" destId="{8B37B5BC-924A-46EF-96FD-AAAB8D224757}" srcOrd="0" destOrd="0" parTransId="{3ECDBB27-2400-4F53-8611-727D386528AB}" sibTransId="{AF14E697-8D8E-47C1-A9B5-ADCBF3120C41}"/>
    <dgm:cxn modelId="{A1B436D1-A278-4962-B181-A263F7DBCBE9}" type="presOf" srcId="{4C471050-165D-4DAC-A7C2-E2F9A7CECD0D}" destId="{14C604B6-1CB4-4B42-BE83-4973098D37A9}" srcOrd="0" destOrd="1" presId="urn:microsoft.com/office/officeart/2005/8/layout/hProcess11"/>
    <dgm:cxn modelId="{79EAFB5A-364E-4ECD-A472-60DC4DA66BD2}" type="presOf" srcId="{01B25D7F-FB26-49A0-826F-8291C6DC7E13}" destId="{14C604B6-1CB4-4B42-BE83-4973098D37A9}" srcOrd="0" destOrd="0" presId="urn:microsoft.com/office/officeart/2005/8/layout/hProcess11"/>
    <dgm:cxn modelId="{15A2DBA6-5F77-4F24-90D4-3521ADA2DECD}" srcId="{A82EBBEB-02CA-450A-ADF0-7E1C99D8D2D1}" destId="{72C2F285-5088-4CED-A57E-D0B0F7F10AE3}" srcOrd="4" destOrd="0" parTransId="{D6D33DAC-0519-44A7-B415-173AF8DD72B2}" sibTransId="{D38A2D10-578D-40D8-9344-383EE39771E7}"/>
    <dgm:cxn modelId="{E0DCCBE9-66FF-4F32-BDB4-6E0A0C6DFEEF}" type="presOf" srcId="{8AFC70A8-08CD-411C-9071-84DB3F3E3C19}" destId="{1235B0C1-250C-473A-AC57-70F0C917B7CB}" srcOrd="0" destOrd="1" presId="urn:microsoft.com/office/officeart/2005/8/layout/hProcess11"/>
    <dgm:cxn modelId="{C218A0B0-0034-473F-9567-37D38D95EB12}" srcId="{387B331A-749F-4195-B119-EC59A11570C1}" destId="{0EBFB1A3-12E0-49C3-81C2-B8DE27F57AAD}" srcOrd="0" destOrd="0" parTransId="{10425A4C-6110-4259-A0AF-7648F83F6928}" sibTransId="{9363FC5A-1C2B-4318-BBA1-A2A54250F09D}"/>
    <dgm:cxn modelId="{B6319B99-C950-4192-8AF2-CC43543A8A6F}" type="presOf" srcId="{6C217F79-0603-40B9-8D0A-4591912D7046}" destId="{331DC033-EE40-4A21-AB1A-B5B3D8768291}" srcOrd="0" destOrd="0" presId="urn:microsoft.com/office/officeart/2005/8/layout/hProcess11"/>
    <dgm:cxn modelId="{443DF5E9-622A-4F07-A639-118424855041}" type="presOf" srcId="{0EBFB1A3-12E0-49C3-81C2-B8DE27F57AAD}" destId="{6B2999BE-0371-4D8A-8C44-6A98B70B3FB0}" srcOrd="0" destOrd="1" presId="urn:microsoft.com/office/officeart/2005/8/layout/hProcess11"/>
    <dgm:cxn modelId="{AEBBB9EA-611E-4313-8428-EAA7F1535B8B}" type="presParOf" srcId="{FE47FBD5-A719-41B1-B14E-1999BDDE6C3C}" destId="{AC72F22C-099E-498D-8DC7-9B2A966FB234}" srcOrd="0" destOrd="0" presId="urn:microsoft.com/office/officeart/2005/8/layout/hProcess11"/>
    <dgm:cxn modelId="{088ACB96-9235-4493-8A71-ECA89E4B8237}" type="presParOf" srcId="{FE47FBD5-A719-41B1-B14E-1999BDDE6C3C}" destId="{644FC417-65C4-4A14-9BD3-0B4FE4983038}" srcOrd="1" destOrd="0" presId="urn:microsoft.com/office/officeart/2005/8/layout/hProcess11"/>
    <dgm:cxn modelId="{361E68F7-C711-42F0-AE89-9055AF05A0BD}" type="presParOf" srcId="{644FC417-65C4-4A14-9BD3-0B4FE4983038}" destId="{0BFD2B67-6EEF-4CED-9DD0-87FB3CA2D9F6}" srcOrd="0" destOrd="0" presId="urn:microsoft.com/office/officeart/2005/8/layout/hProcess11"/>
    <dgm:cxn modelId="{7B2C71D1-2713-4806-A2FA-C9BA38149604}" type="presParOf" srcId="{0BFD2B67-6EEF-4CED-9DD0-87FB3CA2D9F6}" destId="{74D5A485-77E1-4371-B1DA-5501D50167D9}" srcOrd="0" destOrd="0" presId="urn:microsoft.com/office/officeart/2005/8/layout/hProcess11"/>
    <dgm:cxn modelId="{B62D7493-5044-4210-A0FA-BFE1DC0E6889}" type="presParOf" srcId="{0BFD2B67-6EEF-4CED-9DD0-87FB3CA2D9F6}" destId="{D1720A3A-5323-47FA-A501-DB9E770BAE3D}" srcOrd="1" destOrd="0" presId="urn:microsoft.com/office/officeart/2005/8/layout/hProcess11"/>
    <dgm:cxn modelId="{2B9A8484-D42A-49D8-918D-D365E7AD7DF0}" type="presParOf" srcId="{0BFD2B67-6EEF-4CED-9DD0-87FB3CA2D9F6}" destId="{75045AA1-C2A5-42F2-A01E-58F27156D578}" srcOrd="2" destOrd="0" presId="urn:microsoft.com/office/officeart/2005/8/layout/hProcess11"/>
    <dgm:cxn modelId="{DD4096ED-C7C9-43EB-8F44-1EEEBC6117AA}" type="presParOf" srcId="{644FC417-65C4-4A14-9BD3-0B4FE4983038}" destId="{5D8A696D-F594-467F-A51E-2AFB38010A92}" srcOrd="1" destOrd="0" presId="urn:microsoft.com/office/officeart/2005/8/layout/hProcess11"/>
    <dgm:cxn modelId="{F751B975-0223-4A65-8208-3242BC17D170}" type="presParOf" srcId="{644FC417-65C4-4A14-9BD3-0B4FE4983038}" destId="{2638DE43-B835-4692-8B6D-859AE60F2741}" srcOrd="2" destOrd="0" presId="urn:microsoft.com/office/officeart/2005/8/layout/hProcess11"/>
    <dgm:cxn modelId="{408CECD5-4062-43E2-AF73-05099AA6C8FC}" type="presParOf" srcId="{2638DE43-B835-4692-8B6D-859AE60F2741}" destId="{5167A019-C963-46E0-913F-26C35A8A3A2A}" srcOrd="0" destOrd="0" presId="urn:microsoft.com/office/officeart/2005/8/layout/hProcess11"/>
    <dgm:cxn modelId="{9B354416-5F6C-4DBE-8362-9B5A413F1F6F}" type="presParOf" srcId="{2638DE43-B835-4692-8B6D-859AE60F2741}" destId="{1C4DEAE2-5E91-451B-9FD4-F8E2742DA4C0}" srcOrd="1" destOrd="0" presId="urn:microsoft.com/office/officeart/2005/8/layout/hProcess11"/>
    <dgm:cxn modelId="{546B5C21-E3CF-419D-AF75-DA36110E727C}" type="presParOf" srcId="{2638DE43-B835-4692-8B6D-859AE60F2741}" destId="{77772CE8-533A-48C5-817A-DF5968D8922E}" srcOrd="2" destOrd="0" presId="urn:microsoft.com/office/officeart/2005/8/layout/hProcess11"/>
    <dgm:cxn modelId="{5A5255C1-DFD6-46CD-8C2F-AEA92279FCEB}" type="presParOf" srcId="{644FC417-65C4-4A14-9BD3-0B4FE4983038}" destId="{36A01DBE-63E2-43ED-B7F8-E0A10E1CE1AA}" srcOrd="3" destOrd="0" presId="urn:microsoft.com/office/officeart/2005/8/layout/hProcess11"/>
    <dgm:cxn modelId="{F99ECA63-DCD4-41CF-B5DE-5D09BCC6DB8B}" type="presParOf" srcId="{644FC417-65C4-4A14-9BD3-0B4FE4983038}" destId="{4277E403-7B7B-462C-928A-A2F5AEE83D68}" srcOrd="4" destOrd="0" presId="urn:microsoft.com/office/officeart/2005/8/layout/hProcess11"/>
    <dgm:cxn modelId="{BB26E412-9F3B-4281-9C30-CA501557A6E6}" type="presParOf" srcId="{4277E403-7B7B-462C-928A-A2F5AEE83D68}" destId="{1235B0C1-250C-473A-AC57-70F0C917B7CB}" srcOrd="0" destOrd="0" presId="urn:microsoft.com/office/officeart/2005/8/layout/hProcess11"/>
    <dgm:cxn modelId="{1BE7A3EF-A607-4DA2-BC22-A846AF3E3C35}" type="presParOf" srcId="{4277E403-7B7B-462C-928A-A2F5AEE83D68}" destId="{C0E05684-0B4F-451A-B3A4-00C081C8562E}" srcOrd="1" destOrd="0" presId="urn:microsoft.com/office/officeart/2005/8/layout/hProcess11"/>
    <dgm:cxn modelId="{3C9ECFAB-2D66-48DB-9A2D-70BEA8FEF730}" type="presParOf" srcId="{4277E403-7B7B-462C-928A-A2F5AEE83D68}" destId="{EB1452B0-8C81-41BC-8A1B-91F2B7E19764}" srcOrd="2" destOrd="0" presId="urn:microsoft.com/office/officeart/2005/8/layout/hProcess11"/>
    <dgm:cxn modelId="{1A867B4F-1296-4685-B559-79D01C7E34DD}" type="presParOf" srcId="{644FC417-65C4-4A14-9BD3-0B4FE4983038}" destId="{6E946423-BDE7-4265-9CC8-0F7395FF1DB9}" srcOrd="5" destOrd="0" presId="urn:microsoft.com/office/officeart/2005/8/layout/hProcess11"/>
    <dgm:cxn modelId="{8975CC78-DF90-4AB0-B683-6605CDCE3C2F}" type="presParOf" srcId="{644FC417-65C4-4A14-9BD3-0B4FE4983038}" destId="{463B1564-4E20-4345-B88D-E57C1C0E1231}" srcOrd="6" destOrd="0" presId="urn:microsoft.com/office/officeart/2005/8/layout/hProcess11"/>
    <dgm:cxn modelId="{24C15D1C-2F31-43A1-8B7F-7F4C03D1FA0C}" type="presParOf" srcId="{463B1564-4E20-4345-B88D-E57C1C0E1231}" destId="{14C604B6-1CB4-4B42-BE83-4973098D37A9}" srcOrd="0" destOrd="0" presId="urn:microsoft.com/office/officeart/2005/8/layout/hProcess11"/>
    <dgm:cxn modelId="{995B3821-1A47-49D6-9B3F-C2FC4B52208C}" type="presParOf" srcId="{463B1564-4E20-4345-B88D-E57C1C0E1231}" destId="{07E1E64F-2CAE-4030-9395-FA0E67FBA989}" srcOrd="1" destOrd="0" presId="urn:microsoft.com/office/officeart/2005/8/layout/hProcess11"/>
    <dgm:cxn modelId="{79B144C9-8FC0-4FDB-8591-7274F936B222}" type="presParOf" srcId="{463B1564-4E20-4345-B88D-E57C1C0E1231}" destId="{0AAB743F-4E33-4CCC-83C9-B4F252CAC1D7}" srcOrd="2" destOrd="0" presId="urn:microsoft.com/office/officeart/2005/8/layout/hProcess11"/>
    <dgm:cxn modelId="{08762AA1-4A47-4B46-9ACD-1688AD27674A}" type="presParOf" srcId="{644FC417-65C4-4A14-9BD3-0B4FE4983038}" destId="{FF95DDDE-817D-4CBC-B2E3-2AEA96092CA5}" srcOrd="7" destOrd="0" presId="urn:microsoft.com/office/officeart/2005/8/layout/hProcess11"/>
    <dgm:cxn modelId="{4DB83D7A-185E-4183-B985-D5D502D91235}" type="presParOf" srcId="{644FC417-65C4-4A14-9BD3-0B4FE4983038}" destId="{E3036154-E43A-4213-B6EC-DD5226B6FCF5}" srcOrd="8" destOrd="0" presId="urn:microsoft.com/office/officeart/2005/8/layout/hProcess11"/>
    <dgm:cxn modelId="{91ABEFA8-619C-455B-A8AF-5885B9A0FED4}" type="presParOf" srcId="{E3036154-E43A-4213-B6EC-DD5226B6FCF5}" destId="{80D1AE1D-597E-4E05-B399-9AE9539ADD9A}" srcOrd="0" destOrd="0" presId="urn:microsoft.com/office/officeart/2005/8/layout/hProcess11"/>
    <dgm:cxn modelId="{196B55C0-40A0-4CBB-B488-36B21217CF62}" type="presParOf" srcId="{E3036154-E43A-4213-B6EC-DD5226B6FCF5}" destId="{1A13E93F-4126-4D37-9AD4-3770EBBB03DB}" srcOrd="1" destOrd="0" presId="urn:microsoft.com/office/officeart/2005/8/layout/hProcess11"/>
    <dgm:cxn modelId="{137F7642-9C8F-4D6A-B84F-7FC848DEC5E1}" type="presParOf" srcId="{E3036154-E43A-4213-B6EC-DD5226B6FCF5}" destId="{4078B2F2-D08C-40E6-A0E3-9E33D8F43C1C}" srcOrd="2" destOrd="0" presId="urn:microsoft.com/office/officeart/2005/8/layout/hProcess11"/>
    <dgm:cxn modelId="{54FB1AAD-BAA1-41F6-90E2-423E89E81DE0}" type="presParOf" srcId="{644FC417-65C4-4A14-9BD3-0B4FE4983038}" destId="{D93E1937-F171-4908-808F-32D3A5D9C56D}" srcOrd="9" destOrd="0" presId="urn:microsoft.com/office/officeart/2005/8/layout/hProcess11"/>
    <dgm:cxn modelId="{3A1A838A-4788-48A8-B0BC-6FA49D3648B0}" type="presParOf" srcId="{644FC417-65C4-4A14-9BD3-0B4FE4983038}" destId="{4C15FD16-A366-4CE7-9706-559AFF1AAE96}" srcOrd="10" destOrd="0" presId="urn:microsoft.com/office/officeart/2005/8/layout/hProcess11"/>
    <dgm:cxn modelId="{E434DD40-6E0A-4576-B2F9-F723BF4030E1}" type="presParOf" srcId="{4C15FD16-A366-4CE7-9706-559AFF1AAE96}" destId="{331DC033-EE40-4A21-AB1A-B5B3D8768291}" srcOrd="0" destOrd="0" presId="urn:microsoft.com/office/officeart/2005/8/layout/hProcess11"/>
    <dgm:cxn modelId="{A87FCEFE-F691-48E7-9BCF-1EEAD56A4C9E}" type="presParOf" srcId="{4C15FD16-A366-4CE7-9706-559AFF1AAE96}" destId="{F9A9A0A5-435E-4752-AFE0-07B095AB75C9}" srcOrd="1" destOrd="0" presId="urn:microsoft.com/office/officeart/2005/8/layout/hProcess11"/>
    <dgm:cxn modelId="{BDB0F641-1E1F-4DE1-9778-3E2AC3E9CAF9}" type="presParOf" srcId="{4C15FD16-A366-4CE7-9706-559AFF1AAE96}" destId="{135AF26C-62CB-4289-8F86-E2F0FFB4099D}" srcOrd="2" destOrd="0" presId="urn:microsoft.com/office/officeart/2005/8/layout/hProcess11"/>
    <dgm:cxn modelId="{2161B0A0-F723-4982-B36B-3FCFAEC4EBE9}" type="presParOf" srcId="{644FC417-65C4-4A14-9BD3-0B4FE4983038}" destId="{837E2BB3-E7CC-4642-97AF-1FB98D40D6C6}" srcOrd="11" destOrd="0" presId="urn:microsoft.com/office/officeart/2005/8/layout/hProcess11"/>
    <dgm:cxn modelId="{92AC7008-A4EF-4368-92C6-E730FDBE7EF0}" type="presParOf" srcId="{644FC417-65C4-4A14-9BD3-0B4FE4983038}" destId="{9DD3382B-1C68-48F1-89F2-EDB39322A9EE}" srcOrd="12" destOrd="0" presId="urn:microsoft.com/office/officeart/2005/8/layout/hProcess11"/>
    <dgm:cxn modelId="{D1010265-CEFC-4952-9F6D-57CF52CA657A}" type="presParOf" srcId="{9DD3382B-1C68-48F1-89F2-EDB39322A9EE}" destId="{6B2999BE-0371-4D8A-8C44-6A98B70B3FB0}" srcOrd="0" destOrd="0" presId="urn:microsoft.com/office/officeart/2005/8/layout/hProcess11"/>
    <dgm:cxn modelId="{2F7726DA-08E4-4336-8BA6-AA29C7249BB0}" type="presParOf" srcId="{9DD3382B-1C68-48F1-89F2-EDB39322A9EE}" destId="{A9C9CD1D-B8D9-4D56-BA8F-E4901BB60ECE}" srcOrd="1" destOrd="0" presId="urn:microsoft.com/office/officeart/2005/8/layout/hProcess11"/>
    <dgm:cxn modelId="{8DB148AB-6408-493D-9C68-C43FFE08AF34}" type="presParOf" srcId="{9DD3382B-1C68-48F1-89F2-EDB39322A9EE}" destId="{46648928-BD66-4967-A69E-21E2B85A4A8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7390E7-4051-4BA1-909B-CA523DD473F6}" type="doc">
      <dgm:prSet loTypeId="urn:microsoft.com/office/officeart/2008/layout/Pictu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E9A525-791B-4FC4-8331-65CD5E6EB664}">
      <dgm:prSet phldrT="[Text]" custT="1"/>
      <dgm:spPr>
        <a:solidFill>
          <a:srgbClr val="702082"/>
        </a:solidFill>
      </dgm:spPr>
      <dgm:t>
        <a:bodyPr/>
        <a:lstStyle/>
        <a:p>
          <a:r>
            <a:rPr lang="en-US" sz="2800" dirty="0" smtClean="0"/>
            <a:t>Challenges</a:t>
          </a:r>
          <a:endParaRPr lang="en-US" sz="2800" dirty="0"/>
        </a:p>
      </dgm:t>
      <dgm:extLst>
        <a:ext uri="{E40237B7-FDA0-4F09-8148-C483321AD2D9}">
          <dgm14:cNvPr xmlns:dgm14="http://schemas.microsoft.com/office/drawing/2010/diagram" id="0" name="" descr="1. Check accessible before presentation&#10;2. Use accessible template" title="First steps: presentations"/>
        </a:ext>
      </dgm:extLst>
    </dgm:pt>
    <dgm:pt modelId="{A8AC3A17-6E98-419B-823C-9E35089712E1}" type="parTrans" cxnId="{EBC3FA53-89DA-44E6-A8E0-50BD82A93200}">
      <dgm:prSet/>
      <dgm:spPr/>
      <dgm:t>
        <a:bodyPr/>
        <a:lstStyle/>
        <a:p>
          <a:endParaRPr lang="en-US"/>
        </a:p>
      </dgm:t>
    </dgm:pt>
    <dgm:pt modelId="{481BF31D-28EC-4CE6-8BA7-F45932825BCD}" type="sibTrans" cxnId="{EBC3FA53-89DA-44E6-A8E0-50BD82A93200}">
      <dgm:prSet/>
      <dgm:spPr/>
      <dgm:t>
        <a:bodyPr/>
        <a:lstStyle/>
        <a:p>
          <a:endParaRPr lang="en-US"/>
        </a:p>
      </dgm:t>
    </dgm:pt>
    <dgm:pt modelId="{1C0567E8-8457-498C-8F2D-D7B62D02D6D2}">
      <dgm:prSet phldrT="[Text]" custT="1"/>
      <dgm:spPr>
        <a:solidFill>
          <a:srgbClr val="702082"/>
        </a:solidFill>
      </dgm:spPr>
      <dgm:t>
        <a:bodyPr/>
        <a:lstStyle/>
        <a:p>
          <a:r>
            <a:rPr lang="en-GB" sz="2600" dirty="0" smtClean="0"/>
            <a:t>Data is more complex, coming from more sources, and more quickly</a:t>
          </a:r>
          <a:endParaRPr lang="en-US" sz="2600" dirty="0"/>
        </a:p>
      </dgm:t>
    </dgm:pt>
    <dgm:pt modelId="{0B5FE291-5B12-432E-B2E4-05348FFC57E3}" type="parTrans" cxnId="{990C5E34-86D4-4258-9A67-CC84E69CC61C}">
      <dgm:prSet/>
      <dgm:spPr/>
      <dgm:t>
        <a:bodyPr/>
        <a:lstStyle/>
        <a:p>
          <a:endParaRPr lang="en-US"/>
        </a:p>
      </dgm:t>
    </dgm:pt>
    <dgm:pt modelId="{6B4CE2B7-0AEE-496F-A33F-17AE0DB8EF3C}" type="sibTrans" cxnId="{990C5E34-86D4-4258-9A67-CC84E69CC61C}">
      <dgm:prSet/>
      <dgm:spPr/>
      <dgm:t>
        <a:bodyPr/>
        <a:lstStyle/>
        <a:p>
          <a:endParaRPr lang="en-US"/>
        </a:p>
      </dgm:t>
    </dgm:pt>
    <dgm:pt modelId="{C8975F01-8BA7-47EA-87FF-18E1448F972E}">
      <dgm:prSet phldrT="[Text]" custT="1"/>
      <dgm:spPr>
        <a:solidFill>
          <a:srgbClr val="702082"/>
        </a:solidFill>
      </dgm:spPr>
      <dgm:t>
        <a:bodyPr/>
        <a:lstStyle/>
        <a:p>
          <a:r>
            <a:rPr lang="en-GB" sz="2600" dirty="0" smtClean="0"/>
            <a:t>Increased expectations from researchers for access turnaround times</a:t>
          </a:r>
          <a:endParaRPr lang="en-US" sz="2600" dirty="0"/>
        </a:p>
      </dgm:t>
    </dgm:pt>
    <dgm:pt modelId="{ED32CDD4-5643-4293-8475-1AD192DFD47B}" type="parTrans" cxnId="{5DDBCC2F-C790-4037-8F17-A7B12723A425}">
      <dgm:prSet/>
      <dgm:spPr/>
      <dgm:t>
        <a:bodyPr/>
        <a:lstStyle/>
        <a:p>
          <a:endParaRPr lang="en-US"/>
        </a:p>
      </dgm:t>
    </dgm:pt>
    <dgm:pt modelId="{BA1BF617-EC86-43BC-A445-BA48506BBD89}" type="sibTrans" cxnId="{5DDBCC2F-C790-4037-8F17-A7B12723A425}">
      <dgm:prSet/>
      <dgm:spPr/>
      <dgm:t>
        <a:bodyPr/>
        <a:lstStyle/>
        <a:p>
          <a:endParaRPr lang="en-US"/>
        </a:p>
      </dgm:t>
    </dgm:pt>
    <dgm:pt modelId="{07248CC8-A775-4A83-A9A2-AB2A19991E29}">
      <dgm:prSet phldrT="[Text]" custT="1"/>
      <dgm:spPr>
        <a:solidFill>
          <a:srgbClr val="702082"/>
        </a:solidFill>
      </dgm:spPr>
      <dgm:t>
        <a:bodyPr/>
        <a:lstStyle/>
        <a:p>
          <a:r>
            <a:rPr lang="en-GB" sz="2600" dirty="0" smtClean="0"/>
            <a:t>Funders, industry and government increasingly interested in research which combines data from different arenas</a:t>
          </a:r>
          <a:endParaRPr lang="en-US" sz="2600" dirty="0"/>
        </a:p>
      </dgm:t>
    </dgm:pt>
    <dgm:pt modelId="{86A7E477-6BBC-41CF-9DBB-42BC5A8E27C2}" type="parTrans" cxnId="{8D8900B6-A6D0-426C-A7C1-09D9251BAE20}">
      <dgm:prSet/>
      <dgm:spPr/>
      <dgm:t>
        <a:bodyPr/>
        <a:lstStyle/>
        <a:p>
          <a:endParaRPr lang="en-US"/>
        </a:p>
      </dgm:t>
    </dgm:pt>
    <dgm:pt modelId="{FF428FE1-8C29-4172-BA7E-3691E8AC61B9}" type="sibTrans" cxnId="{8D8900B6-A6D0-426C-A7C1-09D9251BAE20}">
      <dgm:prSet/>
      <dgm:spPr/>
      <dgm:t>
        <a:bodyPr/>
        <a:lstStyle/>
        <a:p>
          <a:endParaRPr lang="en-US"/>
        </a:p>
      </dgm:t>
    </dgm:pt>
    <dgm:pt modelId="{C8F503C0-4F1A-4AEE-B2B3-1E4FF2021280}" type="pres">
      <dgm:prSet presAssocID="{9A7390E7-4051-4BA1-909B-CA523DD473F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D85D8E4-2D8E-41B9-8898-D160E158010E}" type="pres">
      <dgm:prSet presAssocID="{D1E9A525-791B-4FC4-8331-65CD5E6EB664}" presName="root" presStyleCnt="0">
        <dgm:presLayoutVars>
          <dgm:chMax/>
          <dgm:chPref val="4"/>
        </dgm:presLayoutVars>
      </dgm:prSet>
      <dgm:spPr/>
    </dgm:pt>
    <dgm:pt modelId="{ADE5ED20-B3EC-4F92-9BD5-5BC76513E8D1}" type="pres">
      <dgm:prSet presAssocID="{D1E9A525-791B-4FC4-8331-65CD5E6EB664}" presName="rootComposite" presStyleCnt="0">
        <dgm:presLayoutVars/>
      </dgm:prSet>
      <dgm:spPr/>
    </dgm:pt>
    <dgm:pt modelId="{A5AA379F-244D-48BF-90FB-D8A365967EE7}" type="pres">
      <dgm:prSet presAssocID="{D1E9A525-791B-4FC4-8331-65CD5E6EB664}" presName="rootText" presStyleLbl="node0" presStyleIdx="0" presStyleCnt="1" custScaleY="68559" custLinFactNeighborY="-35842">
        <dgm:presLayoutVars>
          <dgm:chMax/>
          <dgm:chPref val="4"/>
        </dgm:presLayoutVars>
      </dgm:prSet>
      <dgm:spPr/>
      <dgm:t>
        <a:bodyPr/>
        <a:lstStyle/>
        <a:p>
          <a:endParaRPr lang="en-US"/>
        </a:p>
      </dgm:t>
    </dgm:pt>
    <dgm:pt modelId="{40564450-5736-43D8-951F-211110118604}" type="pres">
      <dgm:prSet presAssocID="{D1E9A525-791B-4FC4-8331-65CD5E6EB664}" presName="childShape" presStyleCnt="0">
        <dgm:presLayoutVars>
          <dgm:chMax val="0"/>
          <dgm:chPref val="0"/>
        </dgm:presLayoutVars>
      </dgm:prSet>
      <dgm:spPr/>
    </dgm:pt>
    <dgm:pt modelId="{F820BCE3-E981-4245-88E5-D95706FAC52C}" type="pres">
      <dgm:prSet presAssocID="{1C0567E8-8457-498C-8F2D-D7B62D02D6D2}" presName="childComposite" presStyleCnt="0">
        <dgm:presLayoutVars>
          <dgm:chMax val="0"/>
          <dgm:chPref val="0"/>
        </dgm:presLayoutVars>
      </dgm:prSet>
      <dgm:spPr/>
    </dgm:pt>
    <dgm:pt modelId="{F6C76C85-0E9E-4EFA-A2D9-E5982F3FF3BF}" type="pres">
      <dgm:prSet presAssocID="{1C0567E8-8457-498C-8F2D-D7B62D02D6D2}" presName="Image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</dgm:spPr>
      <dgm:t>
        <a:bodyPr/>
        <a:lstStyle/>
        <a:p>
          <a:endParaRPr lang="en-US"/>
        </a:p>
      </dgm:t>
    </dgm:pt>
    <dgm:pt modelId="{90D0B9FB-B9DB-4D73-AB4B-F3FF94699413}" type="pres">
      <dgm:prSet presAssocID="{1C0567E8-8457-498C-8F2D-D7B62D02D6D2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8F8988-6691-482C-9902-C5E6BCFD8D76}" type="pres">
      <dgm:prSet presAssocID="{C8975F01-8BA7-47EA-87FF-18E1448F972E}" presName="childComposite" presStyleCnt="0">
        <dgm:presLayoutVars>
          <dgm:chMax val="0"/>
          <dgm:chPref val="0"/>
        </dgm:presLayoutVars>
      </dgm:prSet>
      <dgm:spPr/>
    </dgm:pt>
    <dgm:pt modelId="{BFC93501-3F83-482D-B554-92F37B83C075}" type="pres">
      <dgm:prSet presAssocID="{C8975F01-8BA7-47EA-87FF-18E1448F972E}" presName="Image" presStyleLbl="nod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  <dgm:t>
        <a:bodyPr/>
        <a:lstStyle/>
        <a:p>
          <a:endParaRPr lang="en-US"/>
        </a:p>
      </dgm:t>
    </dgm:pt>
    <dgm:pt modelId="{602BEEF8-6E20-48B0-94A0-5243AE9DDBD2}" type="pres">
      <dgm:prSet presAssocID="{C8975F01-8BA7-47EA-87FF-18E1448F972E}" presName="childText" presStyleLbl="lnNode1" presStyleIdx="1" presStyleCnt="3" custLinFactNeighborX="267" custLinFactNeighborY="-28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61894D-CD4F-4618-A89E-A86F3A49F57C}" type="pres">
      <dgm:prSet presAssocID="{07248CC8-A775-4A83-A9A2-AB2A19991E29}" presName="childComposite" presStyleCnt="0">
        <dgm:presLayoutVars>
          <dgm:chMax val="0"/>
          <dgm:chPref val="0"/>
        </dgm:presLayoutVars>
      </dgm:prSet>
      <dgm:spPr/>
    </dgm:pt>
    <dgm:pt modelId="{30B9AE74-985A-4FCB-8142-72E9FFDFA20D}" type="pres">
      <dgm:prSet presAssocID="{07248CC8-A775-4A83-A9A2-AB2A19991E29}" presName="Image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  <dgm:t>
        <a:bodyPr/>
        <a:lstStyle/>
        <a:p>
          <a:endParaRPr lang="en-US"/>
        </a:p>
      </dgm:t>
    </dgm:pt>
    <dgm:pt modelId="{22576480-3D93-45AB-9A0A-A68316673006}" type="pres">
      <dgm:prSet presAssocID="{07248CC8-A775-4A83-A9A2-AB2A19991E29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7449D3A-114B-4BFD-BBA5-4C21B47E4E02}" type="presOf" srcId="{C8975F01-8BA7-47EA-87FF-18E1448F972E}" destId="{602BEEF8-6E20-48B0-94A0-5243AE9DDBD2}" srcOrd="0" destOrd="0" presId="urn:microsoft.com/office/officeart/2008/layout/PictureAccentList"/>
    <dgm:cxn modelId="{B40FDF28-478D-443C-9EE1-A116F6AB14D9}" type="presOf" srcId="{07248CC8-A775-4A83-A9A2-AB2A19991E29}" destId="{22576480-3D93-45AB-9A0A-A68316673006}" srcOrd="0" destOrd="0" presId="urn:microsoft.com/office/officeart/2008/layout/PictureAccentList"/>
    <dgm:cxn modelId="{990C5E34-86D4-4258-9A67-CC84E69CC61C}" srcId="{D1E9A525-791B-4FC4-8331-65CD5E6EB664}" destId="{1C0567E8-8457-498C-8F2D-D7B62D02D6D2}" srcOrd="0" destOrd="0" parTransId="{0B5FE291-5B12-432E-B2E4-05348FFC57E3}" sibTransId="{6B4CE2B7-0AEE-496F-A33F-17AE0DB8EF3C}"/>
    <dgm:cxn modelId="{5DDBCC2F-C790-4037-8F17-A7B12723A425}" srcId="{D1E9A525-791B-4FC4-8331-65CD5E6EB664}" destId="{C8975F01-8BA7-47EA-87FF-18E1448F972E}" srcOrd="1" destOrd="0" parTransId="{ED32CDD4-5643-4293-8475-1AD192DFD47B}" sibTransId="{BA1BF617-EC86-43BC-A445-BA48506BBD89}"/>
    <dgm:cxn modelId="{EBC3FA53-89DA-44E6-A8E0-50BD82A93200}" srcId="{9A7390E7-4051-4BA1-909B-CA523DD473F6}" destId="{D1E9A525-791B-4FC4-8331-65CD5E6EB664}" srcOrd="0" destOrd="0" parTransId="{A8AC3A17-6E98-419B-823C-9E35089712E1}" sibTransId="{481BF31D-28EC-4CE6-8BA7-F45932825BCD}"/>
    <dgm:cxn modelId="{8D8900B6-A6D0-426C-A7C1-09D9251BAE20}" srcId="{D1E9A525-791B-4FC4-8331-65CD5E6EB664}" destId="{07248CC8-A775-4A83-A9A2-AB2A19991E29}" srcOrd="2" destOrd="0" parTransId="{86A7E477-6BBC-41CF-9DBB-42BC5A8E27C2}" sibTransId="{FF428FE1-8C29-4172-BA7E-3691E8AC61B9}"/>
    <dgm:cxn modelId="{37270241-9FAD-4F53-AFF4-2F1E9F121AE6}" type="presOf" srcId="{D1E9A525-791B-4FC4-8331-65CD5E6EB664}" destId="{A5AA379F-244D-48BF-90FB-D8A365967EE7}" srcOrd="0" destOrd="0" presId="urn:microsoft.com/office/officeart/2008/layout/PictureAccentList"/>
    <dgm:cxn modelId="{9AD1EF5F-DA46-487E-A57F-7D669E9B0A4D}" type="presOf" srcId="{9A7390E7-4051-4BA1-909B-CA523DD473F6}" destId="{C8F503C0-4F1A-4AEE-B2B3-1E4FF2021280}" srcOrd="0" destOrd="0" presId="urn:microsoft.com/office/officeart/2008/layout/PictureAccentList"/>
    <dgm:cxn modelId="{FC960F6E-16A7-41E7-97AF-C09D0CD8DA6C}" type="presOf" srcId="{1C0567E8-8457-498C-8F2D-D7B62D02D6D2}" destId="{90D0B9FB-B9DB-4D73-AB4B-F3FF94699413}" srcOrd="0" destOrd="0" presId="urn:microsoft.com/office/officeart/2008/layout/PictureAccentList"/>
    <dgm:cxn modelId="{40BD21C3-5D70-4C78-99F6-0896AC4ACB9B}" type="presParOf" srcId="{C8F503C0-4F1A-4AEE-B2B3-1E4FF2021280}" destId="{BD85D8E4-2D8E-41B9-8898-D160E158010E}" srcOrd="0" destOrd="0" presId="urn:microsoft.com/office/officeart/2008/layout/PictureAccentList"/>
    <dgm:cxn modelId="{6EAEA82C-4C8A-4B81-BC66-AE2480F44BAA}" type="presParOf" srcId="{BD85D8E4-2D8E-41B9-8898-D160E158010E}" destId="{ADE5ED20-B3EC-4F92-9BD5-5BC76513E8D1}" srcOrd="0" destOrd="0" presId="urn:microsoft.com/office/officeart/2008/layout/PictureAccentList"/>
    <dgm:cxn modelId="{3BEC5EF9-1477-4BD4-93B5-B51B3A1D05B5}" type="presParOf" srcId="{ADE5ED20-B3EC-4F92-9BD5-5BC76513E8D1}" destId="{A5AA379F-244D-48BF-90FB-D8A365967EE7}" srcOrd="0" destOrd="0" presId="urn:microsoft.com/office/officeart/2008/layout/PictureAccentList"/>
    <dgm:cxn modelId="{47955AF4-3738-40B4-A4C8-FE0CAD871B23}" type="presParOf" srcId="{BD85D8E4-2D8E-41B9-8898-D160E158010E}" destId="{40564450-5736-43D8-951F-211110118604}" srcOrd="1" destOrd="0" presId="urn:microsoft.com/office/officeart/2008/layout/PictureAccentList"/>
    <dgm:cxn modelId="{9F84BDF2-075F-45C4-8262-B8B5707FA7C9}" type="presParOf" srcId="{40564450-5736-43D8-951F-211110118604}" destId="{F820BCE3-E981-4245-88E5-D95706FAC52C}" srcOrd="0" destOrd="0" presId="urn:microsoft.com/office/officeart/2008/layout/PictureAccentList"/>
    <dgm:cxn modelId="{BF6BDA77-E215-4286-823D-F69CB898A7E7}" type="presParOf" srcId="{F820BCE3-E981-4245-88E5-D95706FAC52C}" destId="{F6C76C85-0E9E-4EFA-A2D9-E5982F3FF3BF}" srcOrd="0" destOrd="0" presId="urn:microsoft.com/office/officeart/2008/layout/PictureAccentList"/>
    <dgm:cxn modelId="{BE07AC2A-8144-4C1D-A511-10F95CFB5819}" type="presParOf" srcId="{F820BCE3-E981-4245-88E5-D95706FAC52C}" destId="{90D0B9FB-B9DB-4D73-AB4B-F3FF94699413}" srcOrd="1" destOrd="0" presId="urn:microsoft.com/office/officeart/2008/layout/PictureAccentList"/>
    <dgm:cxn modelId="{1CEEA76C-7BD6-4777-AACF-D29489AEB589}" type="presParOf" srcId="{40564450-5736-43D8-951F-211110118604}" destId="{068F8988-6691-482C-9902-C5E6BCFD8D76}" srcOrd="1" destOrd="0" presId="urn:microsoft.com/office/officeart/2008/layout/PictureAccentList"/>
    <dgm:cxn modelId="{BB0214F8-AF58-4C18-BAB1-348508D93BFE}" type="presParOf" srcId="{068F8988-6691-482C-9902-C5E6BCFD8D76}" destId="{BFC93501-3F83-482D-B554-92F37B83C075}" srcOrd="0" destOrd="0" presId="urn:microsoft.com/office/officeart/2008/layout/PictureAccentList"/>
    <dgm:cxn modelId="{27190FD4-3F26-4245-9770-301DC3C47535}" type="presParOf" srcId="{068F8988-6691-482C-9902-C5E6BCFD8D76}" destId="{602BEEF8-6E20-48B0-94A0-5243AE9DDBD2}" srcOrd="1" destOrd="0" presId="urn:microsoft.com/office/officeart/2008/layout/PictureAccentList"/>
    <dgm:cxn modelId="{AE36EEED-6A97-48EA-A53F-05A60829DBCB}" type="presParOf" srcId="{40564450-5736-43D8-951F-211110118604}" destId="{D761894D-CD4F-4618-A89E-A86F3A49F57C}" srcOrd="2" destOrd="0" presId="urn:microsoft.com/office/officeart/2008/layout/PictureAccentList"/>
    <dgm:cxn modelId="{03E2465F-02A3-418A-906B-AA83E0A7CC32}" type="presParOf" srcId="{D761894D-CD4F-4618-A89E-A86F3A49F57C}" destId="{30B9AE74-985A-4FCB-8142-72E9FFDFA20D}" srcOrd="0" destOrd="0" presId="urn:microsoft.com/office/officeart/2008/layout/PictureAccentList"/>
    <dgm:cxn modelId="{36E7540F-A428-4143-BA95-0B318AC84C05}" type="presParOf" srcId="{D761894D-CD4F-4618-A89E-A86F3A49F57C}" destId="{22576480-3D93-45AB-9A0A-A68316673006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7390E7-4051-4BA1-909B-CA523DD473F6}" type="doc">
      <dgm:prSet loTypeId="urn:microsoft.com/office/officeart/2008/layout/Pictu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E9A525-791B-4FC4-8331-65CD5E6EB664}">
      <dgm:prSet phldrT="[Text]" custT="1"/>
      <dgm:spPr>
        <a:solidFill>
          <a:srgbClr val="702082"/>
        </a:solidFill>
      </dgm:spPr>
      <dgm:t>
        <a:bodyPr/>
        <a:lstStyle/>
        <a:p>
          <a:r>
            <a:rPr lang="en-US" sz="2800" dirty="0" smtClean="0"/>
            <a:t>What does it do?</a:t>
          </a:r>
          <a:endParaRPr lang="en-US" sz="2800" dirty="0"/>
        </a:p>
      </dgm:t>
      <dgm:extLst>
        <a:ext uri="{E40237B7-FDA0-4F09-8148-C483321AD2D9}">
          <dgm14:cNvPr xmlns:dgm14="http://schemas.microsoft.com/office/drawing/2010/diagram" id="0" name="" descr="1. Check accessible before presentation&#10;2. Use accessible template" title="First steps: presentations"/>
        </a:ext>
      </dgm:extLst>
    </dgm:pt>
    <dgm:pt modelId="{A8AC3A17-6E98-419B-823C-9E35089712E1}" type="parTrans" cxnId="{EBC3FA53-89DA-44E6-A8E0-50BD82A93200}">
      <dgm:prSet/>
      <dgm:spPr/>
      <dgm:t>
        <a:bodyPr/>
        <a:lstStyle/>
        <a:p>
          <a:endParaRPr lang="en-US"/>
        </a:p>
      </dgm:t>
    </dgm:pt>
    <dgm:pt modelId="{481BF31D-28EC-4CE6-8BA7-F45932825BCD}" type="sibTrans" cxnId="{EBC3FA53-89DA-44E6-A8E0-50BD82A93200}">
      <dgm:prSet/>
      <dgm:spPr/>
      <dgm:t>
        <a:bodyPr/>
        <a:lstStyle/>
        <a:p>
          <a:endParaRPr lang="en-US"/>
        </a:p>
      </dgm:t>
    </dgm:pt>
    <dgm:pt modelId="{1C0567E8-8457-498C-8F2D-D7B62D02D6D2}">
      <dgm:prSet phldrT="[Text]" custT="1"/>
      <dgm:spPr>
        <a:solidFill>
          <a:srgbClr val="702082"/>
        </a:solidFill>
      </dgm:spPr>
      <dgm:t>
        <a:bodyPr/>
        <a:lstStyle/>
        <a:p>
          <a:r>
            <a:rPr lang="en-US" sz="2600" dirty="0" smtClean="0"/>
            <a:t>Row and column sub setting, linkages, disclosure risk analysis</a:t>
          </a:r>
          <a:endParaRPr lang="en-US" sz="2600" dirty="0"/>
        </a:p>
      </dgm:t>
    </dgm:pt>
    <dgm:pt modelId="{0B5FE291-5B12-432E-B2E4-05348FFC57E3}" type="parTrans" cxnId="{990C5E34-86D4-4258-9A67-CC84E69CC61C}">
      <dgm:prSet/>
      <dgm:spPr/>
      <dgm:t>
        <a:bodyPr/>
        <a:lstStyle/>
        <a:p>
          <a:endParaRPr lang="en-US"/>
        </a:p>
      </dgm:t>
    </dgm:pt>
    <dgm:pt modelId="{6B4CE2B7-0AEE-496F-A33F-17AE0DB8EF3C}" type="sibTrans" cxnId="{990C5E34-86D4-4258-9A67-CC84E69CC61C}">
      <dgm:prSet/>
      <dgm:spPr/>
      <dgm:t>
        <a:bodyPr/>
        <a:lstStyle/>
        <a:p>
          <a:endParaRPr lang="en-US"/>
        </a:p>
      </dgm:t>
    </dgm:pt>
    <dgm:pt modelId="{C8975F01-8BA7-47EA-87FF-18E1448F972E}">
      <dgm:prSet phldrT="[Text]" custT="1"/>
      <dgm:spPr>
        <a:solidFill>
          <a:srgbClr val="702082"/>
        </a:solidFill>
      </dgm:spPr>
      <dgm:t>
        <a:bodyPr/>
        <a:lstStyle/>
        <a:p>
          <a:r>
            <a:rPr lang="en-US" sz="2600" dirty="0" smtClean="0"/>
            <a:t>Aggregations, crosstabs</a:t>
          </a:r>
          <a:endParaRPr lang="en-US" sz="2600" dirty="0"/>
        </a:p>
      </dgm:t>
    </dgm:pt>
    <dgm:pt modelId="{ED32CDD4-5643-4293-8475-1AD192DFD47B}" type="parTrans" cxnId="{5DDBCC2F-C790-4037-8F17-A7B12723A425}">
      <dgm:prSet/>
      <dgm:spPr/>
      <dgm:t>
        <a:bodyPr/>
        <a:lstStyle/>
        <a:p>
          <a:endParaRPr lang="en-US"/>
        </a:p>
      </dgm:t>
    </dgm:pt>
    <dgm:pt modelId="{BA1BF617-EC86-43BC-A445-BA48506BBD89}" type="sibTrans" cxnId="{5DDBCC2F-C790-4037-8F17-A7B12723A425}">
      <dgm:prSet/>
      <dgm:spPr/>
      <dgm:t>
        <a:bodyPr/>
        <a:lstStyle/>
        <a:p>
          <a:endParaRPr lang="en-US"/>
        </a:p>
      </dgm:t>
    </dgm:pt>
    <dgm:pt modelId="{C8F503C0-4F1A-4AEE-B2B3-1E4FF2021280}" type="pres">
      <dgm:prSet presAssocID="{9A7390E7-4051-4BA1-909B-CA523DD473F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D85D8E4-2D8E-41B9-8898-D160E158010E}" type="pres">
      <dgm:prSet presAssocID="{D1E9A525-791B-4FC4-8331-65CD5E6EB664}" presName="root" presStyleCnt="0">
        <dgm:presLayoutVars>
          <dgm:chMax/>
          <dgm:chPref val="4"/>
        </dgm:presLayoutVars>
      </dgm:prSet>
      <dgm:spPr/>
    </dgm:pt>
    <dgm:pt modelId="{ADE5ED20-B3EC-4F92-9BD5-5BC76513E8D1}" type="pres">
      <dgm:prSet presAssocID="{D1E9A525-791B-4FC4-8331-65CD5E6EB664}" presName="rootComposite" presStyleCnt="0">
        <dgm:presLayoutVars/>
      </dgm:prSet>
      <dgm:spPr/>
    </dgm:pt>
    <dgm:pt modelId="{A5AA379F-244D-48BF-90FB-D8A365967EE7}" type="pres">
      <dgm:prSet presAssocID="{D1E9A525-791B-4FC4-8331-65CD5E6EB664}" presName="rootText" presStyleLbl="node0" presStyleIdx="0" presStyleCnt="1" custLinFactNeighborY="-35842">
        <dgm:presLayoutVars>
          <dgm:chMax/>
          <dgm:chPref val="4"/>
        </dgm:presLayoutVars>
      </dgm:prSet>
      <dgm:spPr/>
      <dgm:t>
        <a:bodyPr/>
        <a:lstStyle/>
        <a:p>
          <a:endParaRPr lang="en-US"/>
        </a:p>
      </dgm:t>
    </dgm:pt>
    <dgm:pt modelId="{40564450-5736-43D8-951F-211110118604}" type="pres">
      <dgm:prSet presAssocID="{D1E9A525-791B-4FC4-8331-65CD5E6EB664}" presName="childShape" presStyleCnt="0">
        <dgm:presLayoutVars>
          <dgm:chMax val="0"/>
          <dgm:chPref val="0"/>
        </dgm:presLayoutVars>
      </dgm:prSet>
      <dgm:spPr/>
    </dgm:pt>
    <dgm:pt modelId="{F820BCE3-E981-4245-88E5-D95706FAC52C}" type="pres">
      <dgm:prSet presAssocID="{1C0567E8-8457-498C-8F2D-D7B62D02D6D2}" presName="childComposite" presStyleCnt="0">
        <dgm:presLayoutVars>
          <dgm:chMax val="0"/>
          <dgm:chPref val="0"/>
        </dgm:presLayoutVars>
      </dgm:prSet>
      <dgm:spPr/>
    </dgm:pt>
    <dgm:pt modelId="{F6C76C85-0E9E-4EFA-A2D9-E5982F3FF3BF}" type="pres">
      <dgm:prSet presAssocID="{1C0567E8-8457-498C-8F2D-D7B62D02D6D2}" presName="Image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</dgm:spPr>
      <dgm:t>
        <a:bodyPr/>
        <a:lstStyle/>
        <a:p>
          <a:endParaRPr lang="en-US"/>
        </a:p>
      </dgm:t>
    </dgm:pt>
    <dgm:pt modelId="{90D0B9FB-B9DB-4D73-AB4B-F3FF94699413}" type="pres">
      <dgm:prSet presAssocID="{1C0567E8-8457-498C-8F2D-D7B62D02D6D2}" presName="childText" presStyleLbl="ln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8F8988-6691-482C-9902-C5E6BCFD8D76}" type="pres">
      <dgm:prSet presAssocID="{C8975F01-8BA7-47EA-87FF-18E1448F972E}" presName="childComposite" presStyleCnt="0">
        <dgm:presLayoutVars>
          <dgm:chMax val="0"/>
          <dgm:chPref val="0"/>
        </dgm:presLayoutVars>
      </dgm:prSet>
      <dgm:spPr/>
    </dgm:pt>
    <dgm:pt modelId="{BFC93501-3F83-482D-B554-92F37B83C075}" type="pres">
      <dgm:prSet presAssocID="{C8975F01-8BA7-47EA-87FF-18E1448F972E}" presName="Image" presStyleLbl="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602BEEF8-6E20-48B0-94A0-5243AE9DDBD2}" type="pres">
      <dgm:prSet presAssocID="{C8975F01-8BA7-47EA-87FF-18E1448F972E}" presName="childText" presStyleLbl="ln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7449D3A-114B-4BFD-BBA5-4C21B47E4E02}" type="presOf" srcId="{C8975F01-8BA7-47EA-87FF-18E1448F972E}" destId="{602BEEF8-6E20-48B0-94A0-5243AE9DDBD2}" srcOrd="0" destOrd="0" presId="urn:microsoft.com/office/officeart/2008/layout/PictureAccentList"/>
    <dgm:cxn modelId="{990C5E34-86D4-4258-9A67-CC84E69CC61C}" srcId="{D1E9A525-791B-4FC4-8331-65CD5E6EB664}" destId="{1C0567E8-8457-498C-8F2D-D7B62D02D6D2}" srcOrd="0" destOrd="0" parTransId="{0B5FE291-5B12-432E-B2E4-05348FFC57E3}" sibTransId="{6B4CE2B7-0AEE-496F-A33F-17AE0DB8EF3C}"/>
    <dgm:cxn modelId="{5DDBCC2F-C790-4037-8F17-A7B12723A425}" srcId="{D1E9A525-791B-4FC4-8331-65CD5E6EB664}" destId="{C8975F01-8BA7-47EA-87FF-18E1448F972E}" srcOrd="1" destOrd="0" parTransId="{ED32CDD4-5643-4293-8475-1AD192DFD47B}" sibTransId="{BA1BF617-EC86-43BC-A445-BA48506BBD89}"/>
    <dgm:cxn modelId="{EBC3FA53-89DA-44E6-A8E0-50BD82A93200}" srcId="{9A7390E7-4051-4BA1-909B-CA523DD473F6}" destId="{D1E9A525-791B-4FC4-8331-65CD5E6EB664}" srcOrd="0" destOrd="0" parTransId="{A8AC3A17-6E98-419B-823C-9E35089712E1}" sibTransId="{481BF31D-28EC-4CE6-8BA7-F45932825BCD}"/>
    <dgm:cxn modelId="{37270241-9FAD-4F53-AFF4-2F1E9F121AE6}" type="presOf" srcId="{D1E9A525-791B-4FC4-8331-65CD5E6EB664}" destId="{A5AA379F-244D-48BF-90FB-D8A365967EE7}" srcOrd="0" destOrd="0" presId="urn:microsoft.com/office/officeart/2008/layout/PictureAccentList"/>
    <dgm:cxn modelId="{9AD1EF5F-DA46-487E-A57F-7D669E9B0A4D}" type="presOf" srcId="{9A7390E7-4051-4BA1-909B-CA523DD473F6}" destId="{C8F503C0-4F1A-4AEE-B2B3-1E4FF2021280}" srcOrd="0" destOrd="0" presId="urn:microsoft.com/office/officeart/2008/layout/PictureAccentList"/>
    <dgm:cxn modelId="{FC960F6E-16A7-41E7-97AF-C09D0CD8DA6C}" type="presOf" srcId="{1C0567E8-8457-498C-8F2D-D7B62D02D6D2}" destId="{90D0B9FB-B9DB-4D73-AB4B-F3FF94699413}" srcOrd="0" destOrd="0" presId="urn:microsoft.com/office/officeart/2008/layout/PictureAccentList"/>
    <dgm:cxn modelId="{40BD21C3-5D70-4C78-99F6-0896AC4ACB9B}" type="presParOf" srcId="{C8F503C0-4F1A-4AEE-B2B3-1E4FF2021280}" destId="{BD85D8E4-2D8E-41B9-8898-D160E158010E}" srcOrd="0" destOrd="0" presId="urn:microsoft.com/office/officeart/2008/layout/PictureAccentList"/>
    <dgm:cxn modelId="{6EAEA82C-4C8A-4B81-BC66-AE2480F44BAA}" type="presParOf" srcId="{BD85D8E4-2D8E-41B9-8898-D160E158010E}" destId="{ADE5ED20-B3EC-4F92-9BD5-5BC76513E8D1}" srcOrd="0" destOrd="0" presId="urn:microsoft.com/office/officeart/2008/layout/PictureAccentList"/>
    <dgm:cxn modelId="{3BEC5EF9-1477-4BD4-93B5-B51B3A1D05B5}" type="presParOf" srcId="{ADE5ED20-B3EC-4F92-9BD5-5BC76513E8D1}" destId="{A5AA379F-244D-48BF-90FB-D8A365967EE7}" srcOrd="0" destOrd="0" presId="urn:microsoft.com/office/officeart/2008/layout/PictureAccentList"/>
    <dgm:cxn modelId="{47955AF4-3738-40B4-A4C8-FE0CAD871B23}" type="presParOf" srcId="{BD85D8E4-2D8E-41B9-8898-D160E158010E}" destId="{40564450-5736-43D8-951F-211110118604}" srcOrd="1" destOrd="0" presId="urn:microsoft.com/office/officeart/2008/layout/PictureAccentList"/>
    <dgm:cxn modelId="{9F84BDF2-075F-45C4-8262-B8B5707FA7C9}" type="presParOf" srcId="{40564450-5736-43D8-951F-211110118604}" destId="{F820BCE3-E981-4245-88E5-D95706FAC52C}" srcOrd="0" destOrd="0" presId="urn:microsoft.com/office/officeart/2008/layout/PictureAccentList"/>
    <dgm:cxn modelId="{BF6BDA77-E215-4286-823D-F69CB898A7E7}" type="presParOf" srcId="{F820BCE3-E981-4245-88E5-D95706FAC52C}" destId="{F6C76C85-0E9E-4EFA-A2D9-E5982F3FF3BF}" srcOrd="0" destOrd="0" presId="urn:microsoft.com/office/officeart/2008/layout/PictureAccentList"/>
    <dgm:cxn modelId="{BE07AC2A-8144-4C1D-A511-10F95CFB5819}" type="presParOf" srcId="{F820BCE3-E981-4245-88E5-D95706FAC52C}" destId="{90D0B9FB-B9DB-4D73-AB4B-F3FF94699413}" srcOrd="1" destOrd="0" presId="urn:microsoft.com/office/officeart/2008/layout/PictureAccentList"/>
    <dgm:cxn modelId="{1CEEA76C-7BD6-4777-AACF-D29489AEB589}" type="presParOf" srcId="{40564450-5736-43D8-951F-211110118604}" destId="{068F8988-6691-482C-9902-C5E6BCFD8D76}" srcOrd="1" destOrd="0" presId="urn:microsoft.com/office/officeart/2008/layout/PictureAccentList"/>
    <dgm:cxn modelId="{BB0214F8-AF58-4C18-BAB1-348508D93BFE}" type="presParOf" srcId="{068F8988-6691-482C-9902-C5E6BCFD8D76}" destId="{BFC93501-3F83-482D-B554-92F37B83C075}" srcOrd="0" destOrd="0" presId="urn:microsoft.com/office/officeart/2008/layout/PictureAccentList"/>
    <dgm:cxn modelId="{27190FD4-3F26-4245-9770-301DC3C47535}" type="presParOf" srcId="{068F8988-6691-482C-9902-C5E6BCFD8D76}" destId="{602BEEF8-6E20-48B0-94A0-5243AE9DDBD2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885E3F5-AC1A-413D-91A7-FED3CF06A171}" type="doc">
      <dgm:prSet loTypeId="urn:diagrams.loki3.com/VaryingWidth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F6445D6-AD6E-40EA-9CC5-ADA2989007DF}">
      <dgm:prSet phldrT="[Text]" custT="1"/>
      <dgm:spPr>
        <a:solidFill>
          <a:srgbClr val="5B6770"/>
        </a:solidFill>
      </dgm:spPr>
      <dgm:t>
        <a:bodyPr/>
        <a:lstStyle/>
        <a:p>
          <a:pPr algn="l"/>
          <a:r>
            <a:rPr lang="en-US" sz="2400" dirty="0" smtClean="0"/>
            <a:t>B</a:t>
          </a:r>
          <a:r>
            <a:rPr lang="en-GB" sz="2400" dirty="0" err="1" smtClean="0"/>
            <a:t>reak</a:t>
          </a:r>
          <a:r>
            <a:rPr lang="en-GB" sz="2400" dirty="0" smtClean="0"/>
            <a:t> the current binary utility/risk trade-off of Secure Access or Open Access</a:t>
          </a:r>
          <a:endParaRPr lang="en-US" sz="2400" dirty="0"/>
        </a:p>
      </dgm:t>
    </dgm:pt>
    <dgm:pt modelId="{FD3A9267-89C5-42A0-BEB5-1DDA231823E6}" type="parTrans" cxnId="{DB4D8DF8-82C5-4A2E-B512-09B03C48D2E2}">
      <dgm:prSet/>
      <dgm:spPr/>
      <dgm:t>
        <a:bodyPr/>
        <a:lstStyle/>
        <a:p>
          <a:endParaRPr lang="en-US"/>
        </a:p>
      </dgm:t>
    </dgm:pt>
    <dgm:pt modelId="{E652122A-26B5-4D80-91C5-8600170F5AF4}" type="sibTrans" cxnId="{DB4D8DF8-82C5-4A2E-B512-09B03C48D2E2}">
      <dgm:prSet/>
      <dgm:spPr/>
      <dgm:t>
        <a:bodyPr/>
        <a:lstStyle/>
        <a:p>
          <a:endParaRPr lang="en-US"/>
        </a:p>
      </dgm:t>
    </dgm:pt>
    <dgm:pt modelId="{61C838B0-BF5E-4D91-801D-B85969C802D9}">
      <dgm:prSet phldrT="[Text]" custT="1"/>
      <dgm:spPr>
        <a:solidFill>
          <a:srgbClr val="5B6770"/>
        </a:solidFill>
      </dgm:spPr>
      <dgm:t>
        <a:bodyPr/>
        <a:lstStyle/>
        <a:p>
          <a:pPr algn="l"/>
          <a:r>
            <a:rPr lang="en-GB" sz="2400" dirty="0" smtClean="0"/>
            <a:t>Reduce the time to access data</a:t>
          </a:r>
          <a:endParaRPr lang="en-US" sz="2400" dirty="0"/>
        </a:p>
      </dgm:t>
    </dgm:pt>
    <dgm:pt modelId="{3F6DF59A-450D-4A18-A430-61B9861B174D}" type="sibTrans" cxnId="{D964DCA1-9F7F-4207-8CD8-611487A74B4A}">
      <dgm:prSet/>
      <dgm:spPr/>
      <dgm:t>
        <a:bodyPr/>
        <a:lstStyle/>
        <a:p>
          <a:endParaRPr lang="en-US"/>
        </a:p>
      </dgm:t>
    </dgm:pt>
    <dgm:pt modelId="{E83354B5-A8BA-4F15-9EF2-1F6EC557B227}" type="parTrans" cxnId="{D964DCA1-9F7F-4207-8CD8-611487A74B4A}">
      <dgm:prSet/>
      <dgm:spPr/>
      <dgm:t>
        <a:bodyPr/>
        <a:lstStyle/>
        <a:p>
          <a:endParaRPr lang="en-US"/>
        </a:p>
      </dgm:t>
    </dgm:pt>
    <dgm:pt modelId="{BE2D73C4-8726-48A5-A6C0-F55918AFFEB5}">
      <dgm:prSet phldrT="[Text]" custScaleX="639555" custT="1"/>
      <dgm:spPr>
        <a:solidFill>
          <a:srgbClr val="5B6770"/>
        </a:solidFill>
      </dgm:spPr>
      <dgm:t>
        <a:bodyPr/>
        <a:lstStyle/>
        <a:p>
          <a:r>
            <a:rPr lang="en-GB" sz="2800" dirty="0" smtClean="0"/>
            <a:t>Study metadata, enhanced with Data Privacy Vocabulary (DPV) concepts</a:t>
          </a:r>
          <a:endParaRPr lang="en-US" sz="2800" dirty="0"/>
        </a:p>
      </dgm:t>
    </dgm:pt>
    <dgm:pt modelId="{0EDE75C3-3DC0-464D-AF02-0D8855BECC05}" type="parTrans" cxnId="{5BD00F51-58FB-43E2-8EF0-6A8BC084C700}">
      <dgm:prSet/>
      <dgm:spPr/>
      <dgm:t>
        <a:bodyPr/>
        <a:lstStyle/>
        <a:p>
          <a:endParaRPr lang="en-US"/>
        </a:p>
      </dgm:t>
    </dgm:pt>
    <dgm:pt modelId="{638D0787-274B-47E2-A7DB-74F1927E1AC7}" type="sibTrans" cxnId="{5BD00F51-58FB-43E2-8EF0-6A8BC084C700}">
      <dgm:prSet/>
      <dgm:spPr/>
      <dgm:t>
        <a:bodyPr/>
        <a:lstStyle/>
        <a:p>
          <a:endParaRPr lang="en-US"/>
        </a:p>
      </dgm:t>
    </dgm:pt>
    <dgm:pt modelId="{C57C3CE7-C54C-47C0-B261-864BEA95F5F4}">
      <dgm:prSet phldrT="[Text]" custT="1"/>
      <dgm:spPr>
        <a:solidFill>
          <a:srgbClr val="5B6770"/>
        </a:solidFill>
      </dgm:spPr>
      <dgm:t>
        <a:bodyPr/>
        <a:lstStyle/>
        <a:p>
          <a:r>
            <a:rPr lang="en-GB" sz="2800" dirty="0" smtClean="0"/>
            <a:t>Feed sdcMicro risk function which drive machine-assisted disclosure assessment</a:t>
          </a:r>
          <a:endParaRPr lang="en-US" sz="2800" dirty="0"/>
        </a:p>
      </dgm:t>
    </dgm:pt>
    <dgm:pt modelId="{32ED1527-7F12-4079-8331-A770667D22EC}" type="parTrans" cxnId="{A413CEA8-BB9B-4B00-A216-02092FDE0BED}">
      <dgm:prSet/>
      <dgm:spPr/>
      <dgm:t>
        <a:bodyPr/>
        <a:lstStyle/>
        <a:p>
          <a:endParaRPr lang="en-US"/>
        </a:p>
      </dgm:t>
    </dgm:pt>
    <dgm:pt modelId="{C13954EC-73CA-4D57-9066-566F1FA46652}" type="sibTrans" cxnId="{A413CEA8-BB9B-4B00-A216-02092FDE0BED}">
      <dgm:prSet/>
      <dgm:spPr/>
      <dgm:t>
        <a:bodyPr/>
        <a:lstStyle/>
        <a:p>
          <a:endParaRPr lang="en-US"/>
        </a:p>
      </dgm:t>
    </dgm:pt>
    <dgm:pt modelId="{0817B06C-4CA5-4440-924C-589361512AA6}">
      <dgm:prSet phldrT="[Text]" custT="1"/>
      <dgm:spPr>
        <a:solidFill>
          <a:srgbClr val="5B6770"/>
        </a:solidFill>
      </dgm:spPr>
      <dgm:t>
        <a:bodyPr/>
        <a:lstStyle/>
        <a:p>
          <a:r>
            <a:rPr lang="en-GB" sz="2800" dirty="0" smtClean="0"/>
            <a:t>In turn feed a decision tree of real-time access outcomes</a:t>
          </a:r>
          <a:endParaRPr lang="en-US" sz="2800" dirty="0"/>
        </a:p>
      </dgm:t>
    </dgm:pt>
    <dgm:pt modelId="{19541B15-30C3-473B-8CE9-7A648294B8A4}" type="parTrans" cxnId="{8EE0F91B-50CC-405A-B6C0-955DDFBFEA1A}">
      <dgm:prSet/>
      <dgm:spPr/>
      <dgm:t>
        <a:bodyPr/>
        <a:lstStyle/>
        <a:p>
          <a:endParaRPr lang="en-US"/>
        </a:p>
      </dgm:t>
    </dgm:pt>
    <dgm:pt modelId="{88C2A388-3B3F-4EE3-84BC-4CC0FF9A9B7B}" type="sibTrans" cxnId="{8EE0F91B-50CC-405A-B6C0-955DDFBFEA1A}">
      <dgm:prSet/>
      <dgm:spPr/>
      <dgm:t>
        <a:bodyPr/>
        <a:lstStyle/>
        <a:p>
          <a:endParaRPr lang="en-US"/>
        </a:p>
      </dgm:t>
    </dgm:pt>
    <dgm:pt modelId="{637E5F06-F947-45FE-9BA5-310022C040ED}">
      <dgm:prSet phldrT="[Text]" custT="1"/>
      <dgm:spPr>
        <a:solidFill>
          <a:srgbClr val="5B6770"/>
        </a:solidFill>
      </dgm:spPr>
      <dgm:t>
        <a:bodyPr/>
        <a:lstStyle/>
        <a:p>
          <a:pPr algn="l"/>
          <a:r>
            <a:rPr lang="en-US" sz="2400" dirty="0" smtClean="0"/>
            <a:t>How?</a:t>
          </a:r>
          <a:endParaRPr lang="en-US" sz="2400" dirty="0"/>
        </a:p>
      </dgm:t>
    </dgm:pt>
    <dgm:pt modelId="{1A237244-F76A-49EF-924B-D30B0DC20558}" type="parTrans" cxnId="{A557ADF0-80B9-41D4-ACE9-31AD0C20A8BA}">
      <dgm:prSet/>
      <dgm:spPr/>
      <dgm:t>
        <a:bodyPr/>
        <a:lstStyle/>
        <a:p>
          <a:endParaRPr lang="en-US"/>
        </a:p>
      </dgm:t>
    </dgm:pt>
    <dgm:pt modelId="{ECFDA273-61D5-4B54-A10F-C54B628E5282}" type="sibTrans" cxnId="{A557ADF0-80B9-41D4-ACE9-31AD0C20A8BA}">
      <dgm:prSet/>
      <dgm:spPr/>
      <dgm:t>
        <a:bodyPr/>
        <a:lstStyle/>
        <a:p>
          <a:endParaRPr lang="en-US"/>
        </a:p>
      </dgm:t>
    </dgm:pt>
    <dgm:pt modelId="{DE30660F-83F1-433E-99CC-7CAC707C7B77}">
      <dgm:prSet phldrT="[Text]" custT="1"/>
      <dgm:spPr>
        <a:solidFill>
          <a:srgbClr val="5B6770"/>
        </a:solidFill>
      </dgm:spPr>
      <dgm:t>
        <a:bodyPr/>
        <a:lstStyle/>
        <a:p>
          <a:r>
            <a:rPr lang="en-GB" sz="2800" dirty="0" smtClean="0"/>
            <a:t>Provide researchers with more flexible choices based on real-time mitigations of key variable sensitivity e.g. top/bottom recoding</a:t>
          </a:r>
          <a:endParaRPr lang="en-US" sz="2800" dirty="0"/>
        </a:p>
      </dgm:t>
    </dgm:pt>
    <dgm:pt modelId="{4E432578-4251-4604-B184-A2CA1644E866}" type="parTrans" cxnId="{EBD9FDAB-172E-458D-8214-F26FAC8ED75A}">
      <dgm:prSet/>
      <dgm:spPr/>
      <dgm:t>
        <a:bodyPr/>
        <a:lstStyle/>
        <a:p>
          <a:endParaRPr lang="en-US"/>
        </a:p>
      </dgm:t>
    </dgm:pt>
    <dgm:pt modelId="{B261A314-B938-4C1D-85B8-570D0528CF92}" type="sibTrans" cxnId="{EBD9FDAB-172E-458D-8214-F26FAC8ED75A}">
      <dgm:prSet/>
      <dgm:spPr/>
      <dgm:t>
        <a:bodyPr/>
        <a:lstStyle/>
        <a:p>
          <a:endParaRPr lang="en-US"/>
        </a:p>
      </dgm:t>
    </dgm:pt>
    <dgm:pt modelId="{EB411461-D5D7-4C79-89A6-39318FE265E8}" type="pres">
      <dgm:prSet presAssocID="{3885E3F5-AC1A-413D-91A7-FED3CF06A171}" presName="Name0" presStyleCnt="0">
        <dgm:presLayoutVars>
          <dgm:resizeHandles/>
        </dgm:presLayoutVars>
      </dgm:prSet>
      <dgm:spPr/>
      <dgm:t>
        <a:bodyPr/>
        <a:lstStyle/>
        <a:p>
          <a:endParaRPr lang="en-US"/>
        </a:p>
      </dgm:t>
    </dgm:pt>
    <dgm:pt modelId="{C0B97396-4AE9-4F19-90B3-0992536DD998}" type="pres">
      <dgm:prSet presAssocID="{DF6445D6-AD6E-40EA-9CC5-ADA2989007DF}" presName="text" presStyleLbl="node1" presStyleIdx="0" presStyleCnt="3" custScaleX="639555" custScaleY="22372" custLinFactNeighborX="2410" custLinFactNeighborY="-303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094E23-6D6B-4862-BF99-9F971C9AFCAF}" type="pres">
      <dgm:prSet presAssocID="{E652122A-26B5-4D80-91C5-8600170F5AF4}" presName="space" presStyleCnt="0"/>
      <dgm:spPr/>
    </dgm:pt>
    <dgm:pt modelId="{D5416B3E-14EF-425F-BFA2-B5BC703FCCE3}" type="pres">
      <dgm:prSet presAssocID="{61C838B0-BF5E-4D91-801D-B85969C802D9}" presName="text" presStyleLbl="node1" presStyleIdx="1" presStyleCnt="3" custScaleX="639555" custScaleY="159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CB1BD4-C1DB-4002-B615-2DA15993F035}" type="pres">
      <dgm:prSet presAssocID="{3F6DF59A-450D-4A18-A430-61B9861B174D}" presName="space" presStyleCnt="0"/>
      <dgm:spPr/>
    </dgm:pt>
    <dgm:pt modelId="{8BD05FB9-8E61-4814-AAFA-B622A286EE43}" type="pres">
      <dgm:prSet presAssocID="{637E5F06-F947-45FE-9BA5-310022C040ED}" presName="text" presStyleLbl="node1" presStyleIdx="2" presStyleCnt="3" custScaleX="3598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577D618-6E51-49CE-82C3-B0865C323A9F}" type="presOf" srcId="{0817B06C-4CA5-4440-924C-589361512AA6}" destId="{8BD05FB9-8E61-4814-AAFA-B622A286EE43}" srcOrd="0" destOrd="3" presId="urn:diagrams.loki3.com/VaryingWidthList"/>
    <dgm:cxn modelId="{986E562D-88CB-473B-B104-3C6B2F947240}" type="presOf" srcId="{DE30660F-83F1-433E-99CC-7CAC707C7B77}" destId="{8BD05FB9-8E61-4814-AAFA-B622A286EE43}" srcOrd="0" destOrd="4" presId="urn:diagrams.loki3.com/VaryingWidthList"/>
    <dgm:cxn modelId="{13E92C03-15F9-4A41-BDBE-F7747A3854A1}" type="presOf" srcId="{C57C3CE7-C54C-47C0-B261-864BEA95F5F4}" destId="{8BD05FB9-8E61-4814-AAFA-B622A286EE43}" srcOrd="0" destOrd="2" presId="urn:diagrams.loki3.com/VaryingWidthList"/>
    <dgm:cxn modelId="{56846315-7D51-46EE-81B8-99207B2F7EDC}" type="presOf" srcId="{3885E3F5-AC1A-413D-91A7-FED3CF06A171}" destId="{EB411461-D5D7-4C79-89A6-39318FE265E8}" srcOrd="0" destOrd="0" presId="urn:diagrams.loki3.com/VaryingWidthList"/>
    <dgm:cxn modelId="{308789B0-E1BE-4858-A8F4-4A5D862BB320}" type="presOf" srcId="{DF6445D6-AD6E-40EA-9CC5-ADA2989007DF}" destId="{C0B97396-4AE9-4F19-90B3-0992536DD998}" srcOrd="0" destOrd="0" presId="urn:diagrams.loki3.com/VaryingWidthList"/>
    <dgm:cxn modelId="{D964DCA1-9F7F-4207-8CD8-611487A74B4A}" srcId="{3885E3F5-AC1A-413D-91A7-FED3CF06A171}" destId="{61C838B0-BF5E-4D91-801D-B85969C802D9}" srcOrd="1" destOrd="0" parTransId="{E83354B5-A8BA-4F15-9EF2-1F6EC557B227}" sibTransId="{3F6DF59A-450D-4A18-A430-61B9861B174D}"/>
    <dgm:cxn modelId="{8EE0F91B-50CC-405A-B6C0-955DDFBFEA1A}" srcId="{637E5F06-F947-45FE-9BA5-310022C040ED}" destId="{0817B06C-4CA5-4440-924C-589361512AA6}" srcOrd="2" destOrd="0" parTransId="{19541B15-30C3-473B-8CE9-7A648294B8A4}" sibTransId="{88C2A388-3B3F-4EE3-84BC-4CC0FF9A9B7B}"/>
    <dgm:cxn modelId="{F8E50E03-2F61-449C-907E-C1D31E306B63}" type="presOf" srcId="{61C838B0-BF5E-4D91-801D-B85969C802D9}" destId="{D5416B3E-14EF-425F-BFA2-B5BC703FCCE3}" srcOrd="0" destOrd="0" presId="urn:diagrams.loki3.com/VaryingWidthList"/>
    <dgm:cxn modelId="{A413CEA8-BB9B-4B00-A216-02092FDE0BED}" srcId="{637E5F06-F947-45FE-9BA5-310022C040ED}" destId="{C57C3CE7-C54C-47C0-B261-864BEA95F5F4}" srcOrd="1" destOrd="0" parTransId="{32ED1527-7F12-4079-8331-A770667D22EC}" sibTransId="{C13954EC-73CA-4D57-9066-566F1FA46652}"/>
    <dgm:cxn modelId="{386CB7EB-35B2-449A-865E-49898650E245}" type="presOf" srcId="{637E5F06-F947-45FE-9BA5-310022C040ED}" destId="{8BD05FB9-8E61-4814-AAFA-B622A286EE43}" srcOrd="0" destOrd="0" presId="urn:diagrams.loki3.com/VaryingWidthList"/>
    <dgm:cxn modelId="{5BD00F51-58FB-43E2-8EF0-6A8BC084C700}" srcId="{637E5F06-F947-45FE-9BA5-310022C040ED}" destId="{BE2D73C4-8726-48A5-A6C0-F55918AFFEB5}" srcOrd="0" destOrd="0" parTransId="{0EDE75C3-3DC0-464D-AF02-0D8855BECC05}" sibTransId="{638D0787-274B-47E2-A7DB-74F1927E1AC7}"/>
    <dgm:cxn modelId="{BC63EE14-7860-45E8-B842-063D2D3CA870}" type="presOf" srcId="{BE2D73C4-8726-48A5-A6C0-F55918AFFEB5}" destId="{8BD05FB9-8E61-4814-AAFA-B622A286EE43}" srcOrd="0" destOrd="1" presId="urn:diagrams.loki3.com/VaryingWidthList"/>
    <dgm:cxn modelId="{DB4D8DF8-82C5-4A2E-B512-09B03C48D2E2}" srcId="{3885E3F5-AC1A-413D-91A7-FED3CF06A171}" destId="{DF6445D6-AD6E-40EA-9CC5-ADA2989007DF}" srcOrd="0" destOrd="0" parTransId="{FD3A9267-89C5-42A0-BEB5-1DDA231823E6}" sibTransId="{E652122A-26B5-4D80-91C5-8600170F5AF4}"/>
    <dgm:cxn modelId="{EBD9FDAB-172E-458D-8214-F26FAC8ED75A}" srcId="{637E5F06-F947-45FE-9BA5-310022C040ED}" destId="{DE30660F-83F1-433E-99CC-7CAC707C7B77}" srcOrd="3" destOrd="0" parTransId="{4E432578-4251-4604-B184-A2CA1644E866}" sibTransId="{B261A314-B938-4C1D-85B8-570D0528CF92}"/>
    <dgm:cxn modelId="{A557ADF0-80B9-41D4-ACE9-31AD0C20A8BA}" srcId="{3885E3F5-AC1A-413D-91A7-FED3CF06A171}" destId="{637E5F06-F947-45FE-9BA5-310022C040ED}" srcOrd="2" destOrd="0" parTransId="{1A237244-F76A-49EF-924B-D30B0DC20558}" sibTransId="{ECFDA273-61D5-4B54-A10F-C54B628E5282}"/>
    <dgm:cxn modelId="{B04B1EA6-580B-47F1-953A-08E6E88C2EB9}" type="presParOf" srcId="{EB411461-D5D7-4C79-89A6-39318FE265E8}" destId="{C0B97396-4AE9-4F19-90B3-0992536DD998}" srcOrd="0" destOrd="0" presId="urn:diagrams.loki3.com/VaryingWidthList"/>
    <dgm:cxn modelId="{D90EE0BD-9511-4988-B6BD-1A0786DE98A5}" type="presParOf" srcId="{EB411461-D5D7-4C79-89A6-39318FE265E8}" destId="{F0094E23-6D6B-4862-BF99-9F971C9AFCAF}" srcOrd="1" destOrd="0" presId="urn:diagrams.loki3.com/VaryingWidthList"/>
    <dgm:cxn modelId="{998C57C6-71D2-433F-B6EF-14756E5A52F8}" type="presParOf" srcId="{EB411461-D5D7-4C79-89A6-39318FE265E8}" destId="{D5416B3E-14EF-425F-BFA2-B5BC703FCCE3}" srcOrd="2" destOrd="0" presId="urn:diagrams.loki3.com/VaryingWidthList"/>
    <dgm:cxn modelId="{41FD0921-7AF2-42D5-A070-7BA25D6F529A}" type="presParOf" srcId="{EB411461-D5D7-4C79-89A6-39318FE265E8}" destId="{66CB1BD4-C1DB-4002-B615-2DA15993F035}" srcOrd="3" destOrd="0" presId="urn:diagrams.loki3.com/VaryingWidthList"/>
    <dgm:cxn modelId="{16A9B1B0-03B5-403B-AE16-298329D7EEE3}" type="presParOf" srcId="{EB411461-D5D7-4C79-89A6-39318FE265E8}" destId="{8BD05FB9-8E61-4814-AAFA-B622A286EE43}" srcOrd="4" destOrd="0" presId="urn:diagrams.loki3.com/VaryingWidth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72F22C-099E-498D-8DC7-9B2A966FB234}">
      <dsp:nvSpPr>
        <dsp:cNvPr id="0" name=""/>
        <dsp:cNvSpPr/>
      </dsp:nvSpPr>
      <dsp:spPr>
        <a:xfrm>
          <a:off x="0" y="1080135"/>
          <a:ext cx="9424987" cy="1440180"/>
        </a:xfrm>
        <a:prstGeom prst="notched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4D5A485-77E1-4371-B1DA-5501D50167D9}">
      <dsp:nvSpPr>
        <dsp:cNvPr id="0" name=""/>
        <dsp:cNvSpPr/>
      </dsp:nvSpPr>
      <dsp:spPr>
        <a:xfrm>
          <a:off x="724" y="0"/>
          <a:ext cx="1161786" cy="1440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1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SSRC Data Bank created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1967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Tape/telnet</a:t>
          </a:r>
          <a:endParaRPr lang="en-US" sz="1100" kern="1200" dirty="0"/>
        </a:p>
      </dsp:txBody>
      <dsp:txXfrm>
        <a:off x="724" y="0"/>
        <a:ext cx="1161786" cy="1440180"/>
      </dsp:txXfrm>
    </dsp:sp>
    <dsp:sp modelId="{D1720A3A-5323-47FA-A501-DB9E770BAE3D}">
      <dsp:nvSpPr>
        <dsp:cNvPr id="0" name=""/>
        <dsp:cNvSpPr/>
      </dsp:nvSpPr>
      <dsp:spPr>
        <a:xfrm>
          <a:off x="401595" y="1620202"/>
          <a:ext cx="360045" cy="360045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167A019-C963-46E0-913F-26C35A8A3A2A}">
      <dsp:nvSpPr>
        <dsp:cNvPr id="0" name=""/>
        <dsp:cNvSpPr/>
      </dsp:nvSpPr>
      <dsp:spPr>
        <a:xfrm>
          <a:off x="1220600" y="2160270"/>
          <a:ext cx="1161786" cy="1440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1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450 studies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1975</a:t>
          </a:r>
          <a:endParaRPr lang="en-US" sz="1100" kern="1200" dirty="0"/>
        </a:p>
      </dsp:txBody>
      <dsp:txXfrm>
        <a:off x="1220600" y="2160270"/>
        <a:ext cx="1161786" cy="1440180"/>
      </dsp:txXfrm>
    </dsp:sp>
    <dsp:sp modelId="{1C4DEAE2-5E91-451B-9FD4-F8E2742DA4C0}">
      <dsp:nvSpPr>
        <dsp:cNvPr id="0" name=""/>
        <dsp:cNvSpPr/>
      </dsp:nvSpPr>
      <dsp:spPr>
        <a:xfrm>
          <a:off x="1621470" y="1620202"/>
          <a:ext cx="360045" cy="360045"/>
        </a:xfrm>
        <a:prstGeom prst="ellipse">
          <a:avLst/>
        </a:prstGeom>
        <a:gradFill rotWithShape="0">
          <a:gsLst>
            <a:gs pos="0">
              <a:schemeClr val="accent4">
                <a:hueOff val="1722331"/>
                <a:satOff val="0"/>
                <a:lumOff val="-264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722331"/>
                <a:satOff val="0"/>
                <a:lumOff val="-264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722331"/>
                <a:satOff val="0"/>
                <a:lumOff val="-264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35B0C1-250C-473A-AC57-70F0C917B7CB}">
      <dsp:nvSpPr>
        <dsp:cNvPr id="0" name=""/>
        <dsp:cNvSpPr/>
      </dsp:nvSpPr>
      <dsp:spPr>
        <a:xfrm>
          <a:off x="2440475" y="0"/>
          <a:ext cx="1161786" cy="1440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1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Floppy disk service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1984</a:t>
          </a:r>
          <a:endParaRPr lang="en-US" sz="1100" kern="1200" dirty="0"/>
        </a:p>
      </dsp:txBody>
      <dsp:txXfrm>
        <a:off x="2440475" y="0"/>
        <a:ext cx="1161786" cy="1440180"/>
      </dsp:txXfrm>
    </dsp:sp>
    <dsp:sp modelId="{C0E05684-0B4F-451A-B3A4-00C081C8562E}">
      <dsp:nvSpPr>
        <dsp:cNvPr id="0" name=""/>
        <dsp:cNvSpPr/>
      </dsp:nvSpPr>
      <dsp:spPr>
        <a:xfrm>
          <a:off x="2841346" y="1620202"/>
          <a:ext cx="360045" cy="360045"/>
        </a:xfrm>
        <a:prstGeom prst="ellipse">
          <a:avLst/>
        </a:prstGeom>
        <a:gradFill rotWithShape="0">
          <a:gsLst>
            <a:gs pos="0">
              <a:schemeClr val="accent4">
                <a:hueOff val="3444661"/>
                <a:satOff val="0"/>
                <a:lumOff val="-529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444661"/>
                <a:satOff val="0"/>
                <a:lumOff val="-529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444661"/>
                <a:satOff val="0"/>
                <a:lumOff val="-529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4C604B6-1CB4-4B42-BE83-4973098D37A9}">
      <dsp:nvSpPr>
        <dsp:cNvPr id="0" name=""/>
        <dsp:cNvSpPr/>
      </dsp:nvSpPr>
      <dsp:spPr>
        <a:xfrm>
          <a:off x="3660351" y="2160270"/>
          <a:ext cx="1161786" cy="1440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1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3,000 studies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1993</a:t>
          </a:r>
          <a:endParaRPr lang="en-US" sz="1100" kern="1200" dirty="0"/>
        </a:p>
      </dsp:txBody>
      <dsp:txXfrm>
        <a:off x="3660351" y="2160270"/>
        <a:ext cx="1161786" cy="1440180"/>
      </dsp:txXfrm>
    </dsp:sp>
    <dsp:sp modelId="{07E1E64F-2CAE-4030-9395-FA0E67FBA989}">
      <dsp:nvSpPr>
        <dsp:cNvPr id="0" name=""/>
        <dsp:cNvSpPr/>
      </dsp:nvSpPr>
      <dsp:spPr>
        <a:xfrm>
          <a:off x="4061222" y="1620202"/>
          <a:ext cx="360045" cy="360045"/>
        </a:xfrm>
        <a:prstGeom prst="ellipse">
          <a:avLst/>
        </a:prstGeom>
        <a:gradFill rotWithShape="0">
          <a:gsLst>
            <a:gs pos="0">
              <a:schemeClr val="accent4">
                <a:hueOff val="5166991"/>
                <a:satOff val="0"/>
                <a:lumOff val="-7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5166991"/>
                <a:satOff val="0"/>
                <a:lumOff val="-7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166991"/>
                <a:satOff val="0"/>
                <a:lumOff val="-7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0D1AE1D-597E-4E05-B399-9AE9539ADD9A}">
      <dsp:nvSpPr>
        <dsp:cNvPr id="0" name=""/>
        <dsp:cNvSpPr/>
      </dsp:nvSpPr>
      <dsp:spPr>
        <a:xfrm>
          <a:off x="4880227" y="0"/>
          <a:ext cx="1161786" cy="1440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1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Download service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2001</a:t>
          </a:r>
          <a:endParaRPr lang="en-US" sz="1100" kern="1200" dirty="0"/>
        </a:p>
      </dsp:txBody>
      <dsp:txXfrm>
        <a:off x="4880227" y="0"/>
        <a:ext cx="1161786" cy="1440180"/>
      </dsp:txXfrm>
    </dsp:sp>
    <dsp:sp modelId="{1A13E93F-4126-4D37-9AD4-3770EBBB03DB}">
      <dsp:nvSpPr>
        <dsp:cNvPr id="0" name=""/>
        <dsp:cNvSpPr/>
      </dsp:nvSpPr>
      <dsp:spPr>
        <a:xfrm>
          <a:off x="5281097" y="1620202"/>
          <a:ext cx="360045" cy="360045"/>
        </a:xfrm>
        <a:prstGeom prst="ellipse">
          <a:avLst/>
        </a:prstGeom>
        <a:gradFill rotWithShape="0">
          <a:gsLst>
            <a:gs pos="0">
              <a:schemeClr val="accent4">
                <a:hueOff val="6889322"/>
                <a:satOff val="0"/>
                <a:lumOff val="-1058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889322"/>
                <a:satOff val="0"/>
                <a:lumOff val="-1058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889322"/>
                <a:satOff val="0"/>
                <a:lumOff val="-1058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31DC033-EE40-4A21-AB1A-B5B3D8768291}">
      <dsp:nvSpPr>
        <dsp:cNvPr id="0" name=""/>
        <dsp:cNvSpPr/>
      </dsp:nvSpPr>
      <dsp:spPr>
        <a:xfrm>
          <a:off x="6100102" y="2160270"/>
          <a:ext cx="1161786" cy="1440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1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6,000 studies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2007</a:t>
          </a:r>
          <a:endParaRPr lang="en-US" sz="1100" kern="1200" dirty="0"/>
        </a:p>
      </dsp:txBody>
      <dsp:txXfrm>
        <a:off x="6100102" y="2160270"/>
        <a:ext cx="1161786" cy="1440180"/>
      </dsp:txXfrm>
    </dsp:sp>
    <dsp:sp modelId="{F9A9A0A5-435E-4752-AFE0-07B095AB75C9}">
      <dsp:nvSpPr>
        <dsp:cNvPr id="0" name=""/>
        <dsp:cNvSpPr/>
      </dsp:nvSpPr>
      <dsp:spPr>
        <a:xfrm>
          <a:off x="6500973" y="1620202"/>
          <a:ext cx="360045" cy="360045"/>
        </a:xfrm>
        <a:prstGeom prst="ellipse">
          <a:avLst/>
        </a:prstGeom>
        <a:gradFill rotWithShape="0">
          <a:gsLst>
            <a:gs pos="0">
              <a:schemeClr val="accent4">
                <a:hueOff val="8611653"/>
                <a:satOff val="0"/>
                <a:lumOff val="-1323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611653"/>
                <a:satOff val="0"/>
                <a:lumOff val="-1323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611653"/>
                <a:satOff val="0"/>
                <a:lumOff val="-1323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2999BE-0371-4D8A-8C44-6A98B70B3FB0}">
      <dsp:nvSpPr>
        <dsp:cNvPr id="0" name=""/>
        <dsp:cNvSpPr/>
      </dsp:nvSpPr>
      <dsp:spPr>
        <a:xfrm>
          <a:off x="7319978" y="0"/>
          <a:ext cx="1161786" cy="1440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1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Prototyping the future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2022</a:t>
          </a:r>
          <a:endParaRPr lang="en-US" sz="1100" kern="1200" dirty="0"/>
        </a:p>
      </dsp:txBody>
      <dsp:txXfrm>
        <a:off x="7319978" y="0"/>
        <a:ext cx="1161786" cy="1440180"/>
      </dsp:txXfrm>
    </dsp:sp>
    <dsp:sp modelId="{A9C9CD1D-B8D9-4D56-BA8F-E4901BB60ECE}">
      <dsp:nvSpPr>
        <dsp:cNvPr id="0" name=""/>
        <dsp:cNvSpPr/>
      </dsp:nvSpPr>
      <dsp:spPr>
        <a:xfrm>
          <a:off x="7720848" y="1620202"/>
          <a:ext cx="360045" cy="360045"/>
        </a:xfrm>
        <a:prstGeom prst="ellipse">
          <a:avLst/>
        </a:prstGeom>
        <a:gradFill rotWithShape="0">
          <a:gsLst>
            <a:gs pos="0">
              <a:schemeClr val="accent4">
                <a:hueOff val="10333983"/>
                <a:satOff val="0"/>
                <a:lumOff val="-1588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0333983"/>
                <a:satOff val="0"/>
                <a:lumOff val="-1588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0333983"/>
                <a:satOff val="0"/>
                <a:lumOff val="-1588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AA379F-244D-48BF-90FB-D8A365967EE7}">
      <dsp:nvSpPr>
        <dsp:cNvPr id="0" name=""/>
        <dsp:cNvSpPr/>
      </dsp:nvSpPr>
      <dsp:spPr>
        <a:xfrm>
          <a:off x="124255" y="0"/>
          <a:ext cx="9176477" cy="711201"/>
        </a:xfrm>
        <a:prstGeom prst="roundRect">
          <a:avLst>
            <a:gd name="adj" fmla="val 10000"/>
          </a:avLst>
        </a:prstGeom>
        <a:solidFill>
          <a:srgbClr val="70208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Challenges</a:t>
          </a:r>
          <a:endParaRPr lang="en-US" sz="2800" kern="1200" dirty="0"/>
        </a:p>
      </dsp:txBody>
      <dsp:txXfrm>
        <a:off x="145085" y="20830"/>
        <a:ext cx="9134817" cy="669541"/>
      </dsp:txXfrm>
    </dsp:sp>
    <dsp:sp modelId="{F6C76C85-0E9E-4EFA-A2D9-E5982F3FF3BF}">
      <dsp:nvSpPr>
        <dsp:cNvPr id="0" name=""/>
        <dsp:cNvSpPr/>
      </dsp:nvSpPr>
      <dsp:spPr>
        <a:xfrm>
          <a:off x="124255" y="899344"/>
          <a:ext cx="1037357" cy="1037357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D0B9FB-B9DB-4D73-AB4B-F3FF94699413}">
      <dsp:nvSpPr>
        <dsp:cNvPr id="0" name=""/>
        <dsp:cNvSpPr/>
      </dsp:nvSpPr>
      <dsp:spPr>
        <a:xfrm>
          <a:off x="1223854" y="899344"/>
          <a:ext cx="8076878" cy="1037357"/>
        </a:xfrm>
        <a:prstGeom prst="roundRect">
          <a:avLst>
            <a:gd name="adj" fmla="val 16670"/>
          </a:avLst>
        </a:prstGeom>
        <a:solidFill>
          <a:srgbClr val="70208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Data is more complex, coming from more sources, and more quickly</a:t>
          </a:r>
          <a:endParaRPr lang="en-US" sz="2600" kern="1200" dirty="0"/>
        </a:p>
      </dsp:txBody>
      <dsp:txXfrm>
        <a:off x="1274503" y="949993"/>
        <a:ext cx="7975580" cy="936059"/>
      </dsp:txXfrm>
    </dsp:sp>
    <dsp:sp modelId="{BFC93501-3F83-482D-B554-92F37B83C075}">
      <dsp:nvSpPr>
        <dsp:cNvPr id="0" name=""/>
        <dsp:cNvSpPr/>
      </dsp:nvSpPr>
      <dsp:spPr>
        <a:xfrm>
          <a:off x="124255" y="2061185"/>
          <a:ext cx="1037357" cy="1037357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2BEEF8-6E20-48B0-94A0-5243AE9DDBD2}">
      <dsp:nvSpPr>
        <dsp:cNvPr id="0" name=""/>
        <dsp:cNvSpPr/>
      </dsp:nvSpPr>
      <dsp:spPr>
        <a:xfrm>
          <a:off x="1245419" y="2058239"/>
          <a:ext cx="8076878" cy="1037357"/>
        </a:xfrm>
        <a:prstGeom prst="roundRect">
          <a:avLst>
            <a:gd name="adj" fmla="val 16670"/>
          </a:avLst>
        </a:prstGeom>
        <a:solidFill>
          <a:srgbClr val="70208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Increased expectations from researchers for access turnaround times</a:t>
          </a:r>
          <a:endParaRPr lang="en-US" sz="2600" kern="1200" dirty="0"/>
        </a:p>
      </dsp:txBody>
      <dsp:txXfrm>
        <a:off x="1296068" y="2108888"/>
        <a:ext cx="7975580" cy="936059"/>
      </dsp:txXfrm>
    </dsp:sp>
    <dsp:sp modelId="{30B9AE74-985A-4FCB-8142-72E9FFDFA20D}">
      <dsp:nvSpPr>
        <dsp:cNvPr id="0" name=""/>
        <dsp:cNvSpPr/>
      </dsp:nvSpPr>
      <dsp:spPr>
        <a:xfrm>
          <a:off x="124255" y="3223025"/>
          <a:ext cx="1037357" cy="1037357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576480-3D93-45AB-9A0A-A68316673006}">
      <dsp:nvSpPr>
        <dsp:cNvPr id="0" name=""/>
        <dsp:cNvSpPr/>
      </dsp:nvSpPr>
      <dsp:spPr>
        <a:xfrm>
          <a:off x="1223854" y="3223025"/>
          <a:ext cx="8076878" cy="1037357"/>
        </a:xfrm>
        <a:prstGeom prst="roundRect">
          <a:avLst>
            <a:gd name="adj" fmla="val 16670"/>
          </a:avLst>
        </a:prstGeom>
        <a:solidFill>
          <a:srgbClr val="70208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Funders, industry and government increasingly interested in research which combines data from different arenas</a:t>
          </a:r>
          <a:endParaRPr lang="en-US" sz="2600" kern="1200" dirty="0"/>
        </a:p>
      </dsp:txBody>
      <dsp:txXfrm>
        <a:off x="1274503" y="3273674"/>
        <a:ext cx="7975580" cy="93605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AA379F-244D-48BF-90FB-D8A365967EE7}">
      <dsp:nvSpPr>
        <dsp:cNvPr id="0" name=""/>
        <dsp:cNvSpPr/>
      </dsp:nvSpPr>
      <dsp:spPr>
        <a:xfrm>
          <a:off x="0" y="0"/>
          <a:ext cx="9424987" cy="900112"/>
        </a:xfrm>
        <a:prstGeom prst="roundRect">
          <a:avLst>
            <a:gd name="adj" fmla="val 10000"/>
          </a:avLst>
        </a:prstGeom>
        <a:solidFill>
          <a:srgbClr val="70208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What does it do?</a:t>
          </a:r>
          <a:endParaRPr lang="en-US" sz="2800" kern="1200" dirty="0"/>
        </a:p>
      </dsp:txBody>
      <dsp:txXfrm>
        <a:off x="26363" y="26363"/>
        <a:ext cx="9372261" cy="847386"/>
      </dsp:txXfrm>
    </dsp:sp>
    <dsp:sp modelId="{F6C76C85-0E9E-4EFA-A2D9-E5982F3FF3BF}">
      <dsp:nvSpPr>
        <dsp:cNvPr id="0" name=""/>
        <dsp:cNvSpPr/>
      </dsp:nvSpPr>
      <dsp:spPr>
        <a:xfrm>
          <a:off x="0" y="1377172"/>
          <a:ext cx="900112" cy="900112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D0B9FB-B9DB-4D73-AB4B-F3FF94699413}">
      <dsp:nvSpPr>
        <dsp:cNvPr id="0" name=""/>
        <dsp:cNvSpPr/>
      </dsp:nvSpPr>
      <dsp:spPr>
        <a:xfrm>
          <a:off x="954119" y="1377172"/>
          <a:ext cx="8470868" cy="900112"/>
        </a:xfrm>
        <a:prstGeom prst="roundRect">
          <a:avLst>
            <a:gd name="adj" fmla="val 16670"/>
          </a:avLst>
        </a:prstGeom>
        <a:solidFill>
          <a:srgbClr val="70208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Row and column sub setting, linkages, disclosure risk analysis</a:t>
          </a:r>
          <a:endParaRPr lang="en-US" sz="2600" kern="1200" dirty="0"/>
        </a:p>
      </dsp:txBody>
      <dsp:txXfrm>
        <a:off x="998067" y="1421120"/>
        <a:ext cx="8382972" cy="812216"/>
      </dsp:txXfrm>
    </dsp:sp>
    <dsp:sp modelId="{BFC93501-3F83-482D-B554-92F37B83C075}">
      <dsp:nvSpPr>
        <dsp:cNvPr id="0" name=""/>
        <dsp:cNvSpPr/>
      </dsp:nvSpPr>
      <dsp:spPr>
        <a:xfrm>
          <a:off x="0" y="2385298"/>
          <a:ext cx="900112" cy="900112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2BEEF8-6E20-48B0-94A0-5243AE9DDBD2}">
      <dsp:nvSpPr>
        <dsp:cNvPr id="0" name=""/>
        <dsp:cNvSpPr/>
      </dsp:nvSpPr>
      <dsp:spPr>
        <a:xfrm>
          <a:off x="954119" y="2385298"/>
          <a:ext cx="8470868" cy="900112"/>
        </a:xfrm>
        <a:prstGeom prst="roundRect">
          <a:avLst>
            <a:gd name="adj" fmla="val 16670"/>
          </a:avLst>
        </a:prstGeom>
        <a:solidFill>
          <a:srgbClr val="70208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Aggregations, crosstabs</a:t>
          </a:r>
          <a:endParaRPr lang="en-US" sz="2600" kern="1200" dirty="0"/>
        </a:p>
      </dsp:txBody>
      <dsp:txXfrm>
        <a:off x="998067" y="2429246"/>
        <a:ext cx="8382972" cy="81221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B97396-4AE9-4F19-90B3-0992536DD998}">
      <dsp:nvSpPr>
        <dsp:cNvPr id="0" name=""/>
        <dsp:cNvSpPr/>
      </dsp:nvSpPr>
      <dsp:spPr>
        <a:xfrm>
          <a:off x="0" y="0"/>
          <a:ext cx="10849495" cy="756496"/>
        </a:xfrm>
        <a:prstGeom prst="rect">
          <a:avLst/>
        </a:prstGeom>
        <a:solidFill>
          <a:srgbClr val="5B677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</a:t>
          </a:r>
          <a:r>
            <a:rPr lang="en-GB" sz="2400" kern="1200" dirty="0" err="1" smtClean="0"/>
            <a:t>reak</a:t>
          </a:r>
          <a:r>
            <a:rPr lang="en-GB" sz="2400" kern="1200" dirty="0" smtClean="0"/>
            <a:t> the current binary utility/risk trade-off of Secure Access or Open Access</a:t>
          </a:r>
          <a:endParaRPr lang="en-US" sz="2400" kern="1200" dirty="0"/>
        </a:p>
      </dsp:txBody>
      <dsp:txXfrm>
        <a:off x="0" y="0"/>
        <a:ext cx="10849495" cy="756496"/>
      </dsp:txXfrm>
    </dsp:sp>
    <dsp:sp modelId="{D5416B3E-14EF-425F-BFA2-B5BC703FCCE3}">
      <dsp:nvSpPr>
        <dsp:cNvPr id="0" name=""/>
        <dsp:cNvSpPr/>
      </dsp:nvSpPr>
      <dsp:spPr>
        <a:xfrm>
          <a:off x="0" y="927662"/>
          <a:ext cx="10849495" cy="537987"/>
        </a:xfrm>
        <a:prstGeom prst="rect">
          <a:avLst/>
        </a:prstGeom>
        <a:solidFill>
          <a:srgbClr val="5B677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400" kern="1200" dirty="0" smtClean="0"/>
            <a:t>Reduce the time to access data</a:t>
          </a:r>
          <a:endParaRPr lang="en-US" sz="2400" kern="1200" dirty="0"/>
        </a:p>
      </dsp:txBody>
      <dsp:txXfrm>
        <a:off x="0" y="927662"/>
        <a:ext cx="10849495" cy="537987"/>
      </dsp:txXfrm>
    </dsp:sp>
    <dsp:sp modelId="{8BD05FB9-8E61-4814-AAFA-B622A286EE43}">
      <dsp:nvSpPr>
        <dsp:cNvPr id="0" name=""/>
        <dsp:cNvSpPr/>
      </dsp:nvSpPr>
      <dsp:spPr>
        <a:xfrm>
          <a:off x="0" y="1634722"/>
          <a:ext cx="10849495" cy="3381444"/>
        </a:xfrm>
        <a:prstGeom prst="rect">
          <a:avLst/>
        </a:prstGeom>
        <a:solidFill>
          <a:srgbClr val="5B677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How?</a:t>
          </a:r>
          <a:endParaRPr lang="en-US" sz="24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800" kern="1200" dirty="0" smtClean="0"/>
            <a:t>Study metadata, enhanced with Data Privacy Vocabulary (DPV) concepts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800" kern="1200" dirty="0" smtClean="0"/>
            <a:t>Feed sdcMicro risk function which drive machine-assisted disclosure assessment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800" kern="1200" dirty="0" smtClean="0"/>
            <a:t>In turn feed a decision tree of real-time access outcomes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800" kern="1200" dirty="0" smtClean="0"/>
            <a:t>Provide researchers with more flexible choices based on real-time mitigations of key variable sensitivity e.g. top/bottom recoding</a:t>
          </a:r>
          <a:endParaRPr lang="en-US" sz="2800" kern="1200" dirty="0"/>
        </a:p>
      </dsp:txBody>
      <dsp:txXfrm>
        <a:off x="0" y="1634722"/>
        <a:ext cx="10849495" cy="33814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diagrams.loki3.com/VaryingWidthList">
  <dgm:title val="Varying Width List"/>
  <dgm:desc val="Use for emphasizing items of different weights.  Good for large amounts of Level 1 text.  The width of each shape is independently determined based on its text."/>
  <dgm:catLst>
    <dgm:cat type="list" pri="4160"/>
    <dgm:cat type="officeonline" pri="5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text" val="20"/>
      <dgm:constr type="h" for="ch" forName="text" refType="h"/>
      <dgm:constr type="primFontSz" for="ch" forName="text" op="equ" val="65"/>
      <dgm:constr type="h" for="ch" forName="space" refType="h" fact="0.05"/>
    </dgm:constrLst>
    <dgm:forEach name="Name1" axis="ch" ptType="node">
      <dgm:layoutNode name="text" styleLbl="node1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tMarg" refType="primFontSz" fact="0.2"/>
          <dgm:constr type="bMarg" refType="primFontSz" fact="0.2"/>
          <dgm:constr type="lMarg" refType="primFontSz" fact="0.2"/>
          <dgm:constr type="rMarg" refType="primFontSz" fact="0.2"/>
        </dgm:constrLst>
        <dgm:ruleLst>
          <dgm:rule type="w" val="INF" fact="NaN" max="NaN"/>
          <dgm:rule type="primFontSz" val="5" fact="NaN" max="NaN"/>
        </dgm:ruleLst>
      </dgm:layoutNode>
      <dgm:choose name="Name2">
        <dgm:if name="Name3" axis="par ch" ptType="doc node" func="cnt" op="gte" val="2">
          <dgm:forEach name="Name4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if>
        <dgm:else name="Name5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53542-6DB0-433F-A254-AEF992256B1C}" type="datetimeFigureOut">
              <a:rPr lang="en-GB" smtClean="0"/>
              <a:t>14/02/2023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BA1C7-F8EB-407D-B268-5D2A8AEBBE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01498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620EB2-56AE-4D49-92A2-200E9A3683D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74495-12D2-6A47-A762-3590D5644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22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98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5FFB9A-F3F6-8946-9ABA-98B8C06C0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1209040"/>
            <a:ext cx="5264150" cy="2578867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 w/ image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333B02D-6238-4843-B9D5-1E272AAC5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14" name="Logo" descr="UK Data Service logo">
            <a:extLst>
              <a:ext uri="{FF2B5EF4-FFF2-40B4-BE49-F238E27FC236}">
                <a16:creationId xmlns:a16="http://schemas.microsoft.com/office/drawing/2014/main" id="{76C60B7B-315C-B548-A043-C196F7D38C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13" name="Picture Placeholder 2" descr="[Image description to go here]">
            <a:extLst>
              <a:ext uri="{FF2B5EF4-FFF2-40B4-BE49-F238E27FC236}">
                <a16:creationId xmlns:a16="http://schemas.microsoft.com/office/drawing/2014/main" id="{3C9C5F8A-2236-FE4B-91BF-E087092BF60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077200" y="1"/>
            <a:ext cx="4114800" cy="6857999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F2791F5A-39D3-DC4F-AA9D-8EF80ABB16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13474" y="2388526"/>
            <a:ext cx="3727451" cy="2852737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Place hex graphic here to overlay black and white image.</a:t>
            </a:r>
          </a:p>
        </p:txBody>
      </p:sp>
      <p:pic>
        <p:nvPicPr>
          <p:cNvPr id="10" name="Picture 9" descr="UKRI Economic and Social Research Council logo">
            <a:extLst>
              <a:ext uri="{FF2B5EF4-FFF2-40B4-BE49-F238E27FC236}">
                <a16:creationId xmlns:a16="http://schemas.microsoft.com/office/drawing/2014/main" id="{B406835A-EC17-A04A-BE37-2B9F3923BD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1851" y="5527040"/>
            <a:ext cx="2210353" cy="56052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FE899-5F81-544E-A915-E6320293E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3EE13-5FCB-9C42-A93B-39A2047ADC20}" type="datetime1">
              <a:rPr lang="en-GB" smtClean="0"/>
              <a:t>14/02/2023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821E7-45D7-F74F-B564-964148DA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A7D14-C32E-2C42-98CD-EAC78D9BD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38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&amp;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1B5E875-B60A-AE45-B59D-5F3A83B91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9AB2C-4B99-BA49-A1DA-3174DB9E16C4}" type="datetime1">
              <a:rPr lang="en-GB" smtClean="0"/>
              <a:t>14/02/2023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A96812-C596-B049-AAB8-93457EF6B8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55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Text &amp;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B6D3317-D90B-EF49-866A-F478D6494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8D9441-422C-3640-820A-487119271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2400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CEC1-651B-7546-AFA1-0AE5803C80CE}" type="datetime1">
              <a:rPr lang="en-GB" smtClean="0"/>
              <a:t>14/02/2023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71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&amp;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BCBE07B-4D26-5540-BEE8-6A38DAFED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DDACAEE-DC94-BB45-B780-0A68123536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2400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CEC1-651B-7546-AFA1-0AE5803C80CE}" type="datetime1">
              <a:rPr lang="en-GB" smtClean="0"/>
              <a:t>14/02/2023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60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913682" y="3617843"/>
            <a:ext cx="9288981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BD6C3D8-F4FB-0748-80D9-9B0C2AE54E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3EA6D41D-BD33-514C-80EA-5E51B030E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extBox 15" descr="1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3440291" y="3257843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43757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8" name="TextBox 17" descr="2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/>
          </p:cNvSpPr>
          <p:nvPr userDrawn="1"/>
        </p:nvSpPr>
        <p:spPr>
          <a:xfrm>
            <a:off x="7041271" y="3257843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42227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9" name="TextBox 18" descr="3">
            <a:extLst>
              <a:ext uri="{FF2B5EF4-FFF2-40B4-BE49-F238E27FC236}">
                <a16:creationId xmlns:a16="http://schemas.microsoft.com/office/drawing/2014/main" id="{A666CD40-405E-8F48-BB3F-139D673BAC5B}"/>
              </a:ext>
            </a:extLst>
          </p:cNvPr>
          <p:cNvSpPr txBox="1">
            <a:spLocks/>
          </p:cNvSpPr>
          <p:nvPr userDrawn="1"/>
        </p:nvSpPr>
        <p:spPr>
          <a:xfrm>
            <a:off x="10633800" y="3275678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5BF9A-A25A-9E44-AC24-21CF2156EB06}" type="datetime1">
              <a:rPr lang="en-GB" smtClean="0"/>
              <a:t>14/02/2023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386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50800" y="3617843"/>
            <a:ext cx="12253463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AE12F76-1376-6D42-B2AA-7CB3A9664C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867A9403-DB04-8348-B31B-339D7FB80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extBox 15" descr="3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3440291" y="3264220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43757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8" name="TextBox 17" descr="4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7041271" y="3264220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42227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9" name="TextBox 18" descr="5">
            <a:extLst>
              <a:ext uri="{FF2B5EF4-FFF2-40B4-BE49-F238E27FC236}">
                <a16:creationId xmlns:a16="http://schemas.microsoft.com/office/drawing/2014/main" id="{A666CD40-405E-8F48-BB3F-139D673BAC5B}"/>
              </a:ext>
            </a:extLst>
          </p:cNvPr>
          <p:cNvSpPr txBox="1">
            <a:spLocks/>
          </p:cNvSpPr>
          <p:nvPr userDrawn="1"/>
        </p:nvSpPr>
        <p:spPr>
          <a:xfrm>
            <a:off x="10746535" y="3264220"/>
            <a:ext cx="7236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D537-DB89-2741-879E-E6FBC377CB7F}" type="datetime1">
              <a:rPr lang="en-GB" smtClean="0"/>
              <a:t>14/02/2023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2499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</a:extLst>
          </p:cNvPr>
          <p:cNvCxnSpPr>
            <a:cxnSpLocks/>
          </p:cNvCxnSpPr>
          <p:nvPr userDrawn="1"/>
        </p:nvCxnSpPr>
        <p:spPr>
          <a:xfrm>
            <a:off x="0" y="3617843"/>
            <a:ext cx="11036591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53365D08-9FBB-4142-93B8-0502CDFD98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A783AA5C-25E9-1D47-A098-CB8BECAF4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Box 20" descr="4">
            <a:extLst>
              <a:ext uri="{FF2B5EF4-FFF2-40B4-BE49-F238E27FC236}">
                <a16:creationId xmlns:a16="http://schemas.microsoft.com/office/drawing/2014/main" id="{402C4869-86BF-854E-91B5-2F8215766C1F}"/>
              </a:ext>
            </a:extLst>
          </p:cNvPr>
          <p:cNvSpPr txBox="1">
            <a:spLocks/>
          </p:cNvSpPr>
          <p:nvPr userDrawn="1"/>
        </p:nvSpPr>
        <p:spPr>
          <a:xfrm>
            <a:off x="795409" y="3261755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3663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extBox 15" descr="5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/>
          </p:cNvSpPr>
          <p:nvPr userDrawn="1"/>
        </p:nvSpPr>
        <p:spPr>
          <a:xfrm>
            <a:off x="4405429" y="3243612"/>
            <a:ext cx="7236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82573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8" name="TextBox 17" descr="6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/>
          </p:cNvSpPr>
          <p:nvPr userDrawn="1"/>
        </p:nvSpPr>
        <p:spPr>
          <a:xfrm>
            <a:off x="8020801" y="3243612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07581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96729-12C7-6847-AF20-30EC9E9095B0}" type="datetime1">
              <a:rPr lang="en-GB" smtClean="0"/>
              <a:t>14/02/2023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75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26A9C47-FC13-6448-9F53-7E11444C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5878313-77FD-8244-8818-E61634B962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A0C2EC8-81AB-2648-BD99-8F3BC31361F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B89A0-27EB-7D49-A1FB-0A24F43DE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473048"/>
            <a:ext cx="504444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26011-5817-4C4F-8C54-ED4A8F32D78D}" type="datetime1">
              <a:rPr lang="en-GB" smtClean="0"/>
              <a:t>14/02/2023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66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0337DCC-087C-EF4C-B483-4BDDB150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1502FDC-D3BB-9B41-8939-2A314D1D48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D5734-76C8-6E43-990B-FACD1199D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462549"/>
            <a:ext cx="5042852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049980-D938-5240-A9B1-A7B9C08A3FD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2540580"/>
            <a:ext cx="5044440" cy="33272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94AF8A-80DC-4A40-A902-B667F2893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462549"/>
            <a:ext cx="5046028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1FFC97D4-D179-AC49-9CD5-C230CF63D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554150"/>
            <a:ext cx="5044440" cy="33272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CB24B-B261-464F-8701-7A7D30D33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D4DEB-400B-2F47-8EA9-BED2FF45862A}" type="datetime1">
              <a:rPr lang="en-GB" smtClean="0"/>
              <a:t>14/02/2023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D488B-CF03-CF4C-AC0D-CE28BE917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FEA418-9509-2546-A306-76691545C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325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6BF8616-2073-4D43-96DD-F449E93AA9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14/02/2023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F5B6C1-7363-7845-84D2-65178D7AC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650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B171A6C3-7214-5D45-B4C8-B6981E6ED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054E92-8F01-F54E-8278-480D5601F5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2730E72-8D0C-9849-B689-B4BEB07099D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8201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0287752-A3D4-354A-80FC-B04FFE1BC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5150923"/>
            <a:ext cx="5042853" cy="6881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D51B0398-8716-8F4A-97F7-95F84FB5CA3A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BB708B0-6D17-BC4F-A793-1D36B2137D90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309360" y="5150923"/>
            <a:ext cx="5085807" cy="6881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822C03-EB4F-6C40-A1DC-FC28C5081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19124-9FEE-F749-B64E-9F79989DAC2E}" type="datetime1">
              <a:rPr lang="en-GB" smtClean="0"/>
              <a:t>14/02/2023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AB214-15AA-D748-81F1-3058A178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25E78-C9A1-1F43-B258-04C4C460E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11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E568CA6-59BD-244B-9036-0C61FAFBFC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7F1ED91-20F3-6C45-B97B-320BA4DC4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29360"/>
            <a:ext cx="7347646" cy="255854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CAD05E5-D687-604F-9665-B43A8F5A0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14895"/>
            <a:ext cx="733679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11" name="Picture 10" descr="UK Data Service logo">
            <a:extLst>
              <a:ext uri="{FF2B5EF4-FFF2-40B4-BE49-F238E27FC236}">
                <a16:creationId xmlns:a16="http://schemas.microsoft.com/office/drawing/2014/main" id="{156298A7-4C3C-BA4C-97D4-F2F510C5A1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A7BAA-6633-ED49-B704-0C3C14CAA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5A42F-436F-F945-AF86-C545F1275288}" type="datetime1">
              <a:rPr lang="en-GB" smtClean="0"/>
              <a:t>14/02/2023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B7BBB-4F97-4945-8A6E-B312377E7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C29CD-B531-3345-9F02-2BBEC37A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621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w/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637F60-8147-E64A-B40D-2B0E76450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3CC57A-08FB-2043-9F96-FEB3835CE5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30400B8-1E22-FA40-8821-BF2BE615A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3040"/>
            <a:ext cx="3981994" cy="411374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B1AA4212-F7CB-D54A-B323-E0607E7F2D4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183188" y="1463040"/>
            <a:ext cx="6170612" cy="4113741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5832B-BD35-5546-BFD6-7A089747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B5539-A31E-E445-B370-3EE7B5028308}" type="datetime1">
              <a:rPr lang="en-GB" smtClean="0"/>
              <a:t>14/02/2023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417B17-7C2F-CC4E-8479-ACD6C7D42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C452-7B7D-9941-880B-F88136874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769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257F14C-28EB-D44F-835B-2A45258A3E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40193" y="0"/>
            <a:ext cx="4140000" cy="414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DCBD7EA-7633-8544-82AA-792AA39D27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2278BD0B-2407-594E-B441-F2935630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40077"/>
            <a:ext cx="5264150" cy="254783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073C0B5-D10A-244A-A642-F2ECD8D216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Insert contact details [name, email]</a:t>
            </a:r>
          </a:p>
        </p:txBody>
      </p:sp>
      <p:pic>
        <p:nvPicPr>
          <p:cNvPr id="17" name="Logo" descr="UK Data Service logo">
            <a:extLst>
              <a:ext uri="{FF2B5EF4-FFF2-40B4-BE49-F238E27FC236}">
                <a16:creationId xmlns:a16="http://schemas.microsoft.com/office/drawing/2014/main" id="{0F76BA20-AA2B-7340-AC15-C4F4ACBB3B6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1B23-550B-D34F-BD1A-05839C075451}" type="datetime1">
              <a:rPr lang="en-GB" smtClean="0"/>
              <a:t>14/02/2023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269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278BD0B-2407-594E-B441-F2935630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52603"/>
            <a:ext cx="5264150" cy="2535304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1B23-550B-D34F-BD1A-05839C075451}" type="datetime1">
              <a:rPr lang="en-GB" smtClean="0"/>
              <a:t>14/02/2023</a:t>
            </a:fld>
            <a:endParaRPr lang="en-US"/>
          </a:p>
        </p:txBody>
      </p:sp>
      <p:pic>
        <p:nvPicPr>
          <p:cNvPr id="10" name="Logo" descr="UK Data Service logo">
            <a:extLst>
              <a:ext uri="{FF2B5EF4-FFF2-40B4-BE49-F238E27FC236}">
                <a16:creationId xmlns:a16="http://schemas.microsoft.com/office/drawing/2014/main" id="{7236A974-59D9-5341-B4B6-A118591D7A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073C0B5-D10A-244A-A642-F2ECD8D21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014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BB6CE-15A0-1F4C-8750-95EFE646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ABD98-971F-2E47-A3B1-7DF8D2435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3FDF4-2C51-0642-B47E-E9644E942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89C17-556E-C046-A339-146F08853335}" type="datetime1">
              <a:rPr lang="en-GB" smtClean="0"/>
              <a:t>14/02/2023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A1DE3-9B49-6A45-9086-4F82B8A4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78811-6AAB-0544-B451-5714A93F5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409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704203-40B6-AD49-BABA-0F53D899F9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D708B-2825-8A44-ADE7-0D8D0CFF2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64769-EEF7-A549-9639-8815B600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E35E5-3497-504C-90EE-ACD012EC1750}" type="datetime1">
              <a:rPr lang="en-GB" smtClean="0"/>
              <a:t>14/02/2023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21ACA-B6B2-A145-B9B1-6320D9CAF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F0699-5091-B846-8889-D3EC580EB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49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&quot; &quot;">
            <a:extLst>
              <a:ext uri="{FF2B5EF4-FFF2-40B4-BE49-F238E27FC236}">
                <a16:creationId xmlns:a16="http://schemas.microsoft.com/office/drawing/2014/main" id="{130685FF-8861-7240-BA53-FA31C6C9C2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10600" y="3099873"/>
            <a:ext cx="3594462" cy="359446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F70C-7487-5D49-97F3-B37681DB2E7A}" type="datetime1">
              <a:rPr lang="en-GB" smtClean="0"/>
              <a:t>14/02/2023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CBA2EDF-5ADA-2A43-803A-5C04DEC2A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977271" cy="548819"/>
          </a:xfrm>
        </p:spPr>
        <p:txBody>
          <a:bodyPr>
            <a:noAutofit/>
          </a:bodyPr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97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ext block (No-colour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409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9977438" cy="322099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6" name="Picture 5" descr="&quot; &quot;">
            <a:extLst>
              <a:ext uri="{FF2B5EF4-FFF2-40B4-BE49-F238E27FC236}">
                <a16:creationId xmlns:a16="http://schemas.microsoft.com/office/drawing/2014/main" id="{5E49A4A5-C4C1-5D41-BB01-2986D21171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10600" y="3099873"/>
            <a:ext cx="3594462" cy="359446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14/02/2023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6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text block (Colour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123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48713"/>
            <a:ext cx="8843682" cy="406545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14/02/2023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 descr="&quot; &quot;">
            <a:extLst>
              <a:ext uri="{FF2B5EF4-FFF2-40B4-BE49-F238E27FC236}">
                <a16:creationId xmlns:a16="http://schemas.microsoft.com/office/drawing/2014/main" id="{96E4B558-0EB5-6F40-AF8C-7DF31DEF43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2000" y="1223011"/>
            <a:ext cx="508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49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ext block (Small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123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40477"/>
            <a:ext cx="9977438" cy="425789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14/02/2023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568CA6-59BD-244B-9036-0C61FAFBFC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647926" y="5391304"/>
            <a:ext cx="1544074" cy="193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2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556283B-FAA3-0C45-8F69-C61CD2C68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D2BAFDA-3085-094D-8597-EA125B75D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7C0223E-760F-4543-BDE3-CA6F2E441259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838200" y="1498600"/>
            <a:ext cx="7315200" cy="4484687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mtClean="0">
                <a:effectLst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Double click the icon to add and edit charts. Use suitable brand </a:t>
            </a:r>
            <a:r>
              <a:rPr lang="en-US" dirty="0" err="1"/>
              <a:t>colours</a:t>
            </a:r>
            <a:r>
              <a:rPr lang="en-US" dirty="0"/>
              <a:t> to change the chart’s appearance. Use black or purple </a:t>
            </a:r>
            <a:r>
              <a:rPr lang="en-US" dirty="0" err="1"/>
              <a:t>colour</a:t>
            </a:r>
            <a:r>
              <a:rPr lang="en-US" dirty="0"/>
              <a:t> (</a:t>
            </a:r>
            <a:r>
              <a:rPr lang="en-GB" dirty="0">
                <a:solidFill>
                  <a:srgbClr val="222221"/>
                </a:solidFill>
                <a:effectLst/>
                <a:latin typeface="Helvetica" pitchFamily="2" charset="0"/>
              </a:rPr>
              <a:t>#702082) for all text. Refer to theme and our brand guide for more colours.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F70C-7487-5D49-97F3-B37681DB2E7A}" type="datetime1">
              <a:rPr lang="en-GB" smtClean="0"/>
              <a:t>14/02/2023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745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E85E4F7-9E26-F444-BDD5-B54AD9B3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79C323-C234-3B4B-AC17-6AE6E50456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3F149F08-6749-4F49-BA62-07A1E155EC2B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838200" y="1498600"/>
            <a:ext cx="9977438" cy="381952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Double click icon to design your table. Use black or purple </a:t>
            </a:r>
            <a:r>
              <a:rPr lang="en-US" dirty="0" err="1"/>
              <a:t>colour</a:t>
            </a:r>
            <a:r>
              <a:rPr lang="en-US" dirty="0"/>
              <a:t> (</a:t>
            </a:r>
            <a:r>
              <a:rPr lang="en-GB" dirty="0">
                <a:solidFill>
                  <a:srgbClr val="222221"/>
                </a:solidFill>
                <a:effectLst/>
                <a:latin typeface="Helvetica" pitchFamily="2" charset="0"/>
              </a:rPr>
              <a:t>#702082) for all text. Refer to theme and our brand guide for more colours.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559-C37D-F943-A0B6-3EDAAF776624}" type="datetime1">
              <a:rPr lang="en-GB" smtClean="0"/>
              <a:t>14/02/2023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59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E85E4F7-9E26-F444-BDD5-B54AD9B3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79C323-C234-3B4B-AC17-6AE6E50456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559-C37D-F943-A0B6-3EDAAF776624}" type="datetime1">
              <a:rPr lang="en-GB" smtClean="0"/>
              <a:t>14/02/2023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SmartArt Placeholder 3"/>
          <p:cNvSpPr>
            <a:spLocks noGrp="1"/>
          </p:cNvSpPr>
          <p:nvPr>
            <p:ph type="dgm" sz="quarter" idx="13"/>
          </p:nvPr>
        </p:nvSpPr>
        <p:spPr>
          <a:xfrm>
            <a:off x="838200" y="1773238"/>
            <a:ext cx="9424988" cy="3600450"/>
          </a:xfrm>
        </p:spPr>
        <p:txBody>
          <a:bodyPr/>
          <a:lstStyle/>
          <a:p>
            <a:r>
              <a:rPr lang="en-US" smtClean="0"/>
              <a:t>Click icon to add SmartArt graphic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837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F05234C-2ACE-284E-9BC2-36AD230EE50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51BE7A-0162-E341-B254-C9EBCDF7D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2430BE4-70A3-6545-9DF6-33845DC86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9AB2C-4B99-BA49-A1DA-3174DB9E16C4}" type="datetime1">
              <a:rPr lang="en-GB" smtClean="0"/>
              <a:t>14/02/2023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8D3251-F8FF-3E43-9ABF-224BA6655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0C572-2F59-9442-A975-71EAAFC4C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CD03-6088-6243-83B0-E50471392C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94F93ADD-E702-C74C-B2F2-777AA750DCF5}" type="datetime1">
              <a:rPr lang="en-GB" smtClean="0"/>
              <a:t>14/02/2023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C6E44-43F8-EC48-801C-C47A6939F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F583A-B9F5-4F41-8DD5-8AC7F4FF96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016687C5-7511-7743-B429-3BDBE272F2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375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712" r:id="rId3"/>
    <p:sldLayoutId id="2147483713" r:id="rId4"/>
    <p:sldLayoutId id="2147483714" r:id="rId5"/>
    <p:sldLayoutId id="2147483677" r:id="rId6"/>
    <p:sldLayoutId id="2147483669" r:id="rId7"/>
    <p:sldLayoutId id="2147483715" r:id="rId8"/>
    <p:sldLayoutId id="2147483665" r:id="rId9"/>
    <p:sldLayoutId id="2147483702" r:id="rId10"/>
    <p:sldLayoutId id="2147483680" r:id="rId11"/>
    <p:sldLayoutId id="2147483706" r:id="rId12"/>
    <p:sldLayoutId id="2147483671" r:id="rId13"/>
    <p:sldLayoutId id="2147483673" r:id="rId14"/>
    <p:sldLayoutId id="2147483692" r:id="rId15"/>
    <p:sldLayoutId id="2147483652" r:id="rId16"/>
    <p:sldLayoutId id="2147483653" r:id="rId17"/>
    <p:sldLayoutId id="2147483654" r:id="rId18"/>
    <p:sldLayoutId id="2147483655" r:id="rId19"/>
    <p:sldLayoutId id="2147483657" r:id="rId20"/>
    <p:sldLayoutId id="2147483670" r:id="rId21"/>
    <p:sldLayoutId id="2147483678" r:id="rId22"/>
    <p:sldLayoutId id="2147483658" r:id="rId23"/>
    <p:sldLayoutId id="2147483659" r:id="rId24"/>
    <p:sldLayoutId id="2147483710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10.xml"/><Relationship Id="rId7" Type="http://schemas.openxmlformats.org/officeDocument/2006/relationships/slide" Target="slide14.xml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3.xml"/><Relationship Id="rId5" Type="http://schemas.openxmlformats.org/officeDocument/2006/relationships/slide" Target="slide12.xml"/><Relationship Id="rId4" Type="http://schemas.openxmlformats.org/officeDocument/2006/relationships/slide" Target="slide11.xml"/><Relationship Id="rId9" Type="http://schemas.openxmlformats.org/officeDocument/2006/relationships/slide" Target="slide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1B70D4-7556-534B-BB93-5540A3673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Towards Machine-assisted Disclosure Assessment with DDI-CDI, DPV and </a:t>
            </a:r>
            <a:r>
              <a:rPr lang="en-US" b="1" dirty="0" smtClean="0"/>
              <a:t>sdcMicro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607BC-A661-1942-930C-8EB3C9C8AF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Deirdre Lungley, Principal Developer</a:t>
            </a:r>
          </a:p>
          <a:p>
            <a:r>
              <a:rPr lang="en-US" dirty="0" smtClean="0"/>
              <a:t>Thomas Gilders, Data Engineer</a:t>
            </a:r>
          </a:p>
          <a:p>
            <a:r>
              <a:rPr lang="en-US" dirty="0" smtClean="0"/>
              <a:t>Darren Bell, Associate Director, IT Services</a:t>
            </a:r>
          </a:p>
          <a:p>
            <a:r>
              <a:rPr lang="en-US" dirty="0" smtClean="0"/>
              <a:t>Artiom Rumiancev, Data Engineer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40B0B-BDD4-934E-8690-7D00D9EAE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Placeholder 5" descr="People walking in a busy unnamed location">
            <a:extLst>
              <a:ext uri="{FF2B5EF4-FFF2-40B4-BE49-F238E27FC236}">
                <a16:creationId xmlns:a16="http://schemas.microsoft.com/office/drawing/2014/main" id="{081F8F27-1C23-DE44-B435-0913D52578A2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4994" r="4994"/>
          <a:stretch>
            <a:fillRect/>
          </a:stretch>
        </p:blipFill>
        <p:spPr/>
      </p:pic>
      <p:pic>
        <p:nvPicPr>
          <p:cNvPr id="8" name="Picture 6" descr="&quot; &quot;&#10;&#10;"/>
          <p:cNvPicPr>
            <a:picLocks noGrp="1" noChangeAspect="1" noChangeArrowheads="1"/>
          </p:cNvPicPr>
          <p:nvPr>
            <p:ph type="pic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9" r="11899"/>
          <a:stretch>
            <a:fillRect/>
          </a:stretch>
        </p:blipFill>
        <p:spPr bwMode="auto">
          <a:xfrm>
            <a:off x="4705949" y="1744755"/>
            <a:ext cx="3727451" cy="2852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51" y="6356350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5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DPB – Select Linkage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21" y="1068783"/>
            <a:ext cx="10720835" cy="5287567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1047445" y="6524312"/>
            <a:ext cx="648562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3" action="ppaction://hlinksldjump"/>
              </a:rPr>
              <a:t>Back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91308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DPB - Filterable Variables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967" y="1138679"/>
            <a:ext cx="10693968" cy="5217671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1047445" y="6524312"/>
            <a:ext cx="648562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3" action="ppaction://hlinksldjump"/>
              </a:rPr>
              <a:t>Back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95958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DPB – Filter Responses by Category Selection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776" y="1068783"/>
            <a:ext cx="10970077" cy="5287567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11047445" y="6524312"/>
            <a:ext cx="648562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3" action="ppaction://hlinksldjump"/>
              </a:rPr>
              <a:t>Back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567201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DPB – Sensitive Variables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13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108" y="1136775"/>
            <a:ext cx="10746141" cy="5219575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047445" y="6524312"/>
            <a:ext cx="648562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3" action="ppaction://hlinksldjump"/>
              </a:rPr>
              <a:t>Back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0838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DPB – </a:t>
            </a:r>
            <a:r>
              <a:rPr lang="en-US" dirty="0" smtClean="0"/>
              <a:t>Weight Variable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337" y="1068783"/>
            <a:ext cx="10723419" cy="5287567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1047445" y="6524312"/>
            <a:ext cx="648562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3" action="ppaction://hlinksldjump"/>
              </a:rPr>
              <a:t>Back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226147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DPB – Disclosure Risk Analysis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15</a:t>
            </a:fld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1047445" y="6524312"/>
            <a:ext cx="648562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2" action="ppaction://hlinksldjump"/>
              </a:rPr>
              <a:t>Back</a:t>
            </a:r>
            <a:endParaRPr lang="en-GB" sz="1000" dirty="0"/>
          </a:p>
        </p:txBody>
      </p:sp>
      <p:grpSp>
        <p:nvGrpSpPr>
          <p:cNvPr id="7" name="Group 6"/>
          <p:cNvGrpSpPr/>
          <p:nvPr/>
        </p:nvGrpSpPr>
        <p:grpSpPr>
          <a:xfrm>
            <a:off x="3510701" y="2730798"/>
            <a:ext cx="4632268" cy="537987"/>
            <a:chOff x="0" y="927662"/>
            <a:chExt cx="10849495" cy="537987"/>
          </a:xfrm>
        </p:grpSpPr>
        <p:sp>
          <p:nvSpPr>
            <p:cNvPr id="8" name="Rectangle 7"/>
            <p:cNvSpPr/>
            <p:nvPr/>
          </p:nvSpPr>
          <p:spPr>
            <a:xfrm>
              <a:off x="0" y="927662"/>
              <a:ext cx="10849495" cy="537987"/>
            </a:xfrm>
            <a:prstGeom prst="rect">
              <a:avLst/>
            </a:prstGeom>
            <a:solidFill>
              <a:srgbClr val="5B677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TextBox 8"/>
            <p:cNvSpPr txBox="1"/>
            <p:nvPr/>
          </p:nvSpPr>
          <p:spPr>
            <a:xfrm>
              <a:off x="0" y="927662"/>
              <a:ext cx="10849495" cy="53798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dirty="0" smtClean="0"/>
                <a:t>DEMO</a:t>
              </a:r>
              <a:endParaRPr lang="en-US" sz="2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1860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Vision </a:t>
            </a:r>
            <a:r>
              <a:rPr lang="en-GB" dirty="0"/>
              <a:t>for </a:t>
            </a:r>
            <a:r>
              <a:rPr lang="en-GB" dirty="0" smtClean="0"/>
              <a:t>Sensitive Interoperability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7" name="Content Placeholder 20"/>
          <p:cNvGraphicFramePr>
            <a:graphicFrameLocks noGrp="1"/>
          </p:cNvGraphicFramePr>
          <p:nvPr>
            <p:ph type="dgm" sz="quarter" idx="13"/>
            <p:extLst>
              <p:ext uri="{D42A27DB-BD31-4B8C-83A1-F6EECF244321}">
                <p14:modId xmlns:p14="http://schemas.microsoft.com/office/powerpoint/2010/main" val="2460881036"/>
              </p:ext>
            </p:extLst>
          </p:nvPr>
        </p:nvGraphicFramePr>
        <p:xfrm>
          <a:off x="913014" y="1203436"/>
          <a:ext cx="10849495" cy="5018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868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17</a:t>
            </a:fld>
            <a:endParaRPr lang="en-US"/>
          </a:p>
        </p:txBody>
      </p:sp>
      <p:sp>
        <p:nvSpPr>
          <p:cNvPr id="4" name="Oval Callout 3" descr="Question mark in a speech bubble"/>
          <p:cNvSpPr/>
          <p:nvPr/>
        </p:nvSpPr>
        <p:spPr>
          <a:xfrm>
            <a:off x="4081562" y="2065552"/>
            <a:ext cx="3965158" cy="3038463"/>
          </a:xfrm>
          <a:prstGeom prst="wedgeEllipseCallout">
            <a:avLst/>
          </a:prstGeom>
          <a:gradFill>
            <a:gsLst>
              <a:gs pos="49000">
                <a:schemeClr val="tx1"/>
              </a:gs>
              <a:gs pos="100000">
                <a:schemeClr val="bg1"/>
              </a:gs>
              <a:gs pos="100000">
                <a:schemeClr val="bg1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0" dirty="0" smtClean="0"/>
              <a:t>?</a:t>
            </a:r>
            <a:endParaRPr lang="en-GB" sz="8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dirty="0" smtClean="0"/>
              <a:t>Any questions?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4054714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10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Dissemination at the UKDA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6" name="SmartArt Placeholder 5" descr="Basic Timeline" title="SmartArt"/>
          <p:cNvGraphicFramePr>
            <a:graphicFrameLocks noGrp="1"/>
          </p:cNvGraphicFramePr>
          <p:nvPr>
            <p:ph type="dgm" sz="quarter" idx="13"/>
            <p:extLst>
              <p:ext uri="{D42A27DB-BD31-4B8C-83A1-F6EECF244321}">
                <p14:modId xmlns:p14="http://schemas.microsoft.com/office/powerpoint/2010/main" val="3266091832"/>
              </p:ext>
            </p:extLst>
          </p:nvPr>
        </p:nvGraphicFramePr>
        <p:xfrm>
          <a:off x="838200" y="1773238"/>
          <a:ext cx="9424988" cy="3600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17056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72" y="0"/>
            <a:ext cx="7132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19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Dissemination in 2022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8" name="SmartArt Placeholder 7" descr="First steps: Accessible presentations&#10;1) Start before presentation&#10;2) Accessible template&#10;3) Correct layout&#10;4) Set language"/>
          <p:cNvGraphicFramePr>
            <a:graphicFrameLocks noGrp="1"/>
          </p:cNvGraphicFramePr>
          <p:nvPr>
            <p:ph type="dgm" sz="quarter" idx="13"/>
            <p:extLst>
              <p:ext uri="{D42A27DB-BD31-4B8C-83A1-F6EECF244321}">
                <p14:modId xmlns:p14="http://schemas.microsoft.com/office/powerpoint/2010/main" val="2334473153"/>
              </p:ext>
            </p:extLst>
          </p:nvPr>
        </p:nvGraphicFramePr>
        <p:xfrm>
          <a:off x="838200" y="1191347"/>
          <a:ext cx="9424988" cy="42618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040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Product Builder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8" name="SmartArt Placeholder 7" descr="First steps: Accessible presentations&#10;1) Start before presentation&#10;2) Accessible template&#10;3) Correct layout&#10;4) Set language"/>
          <p:cNvGraphicFramePr>
            <a:graphicFrameLocks noGrp="1"/>
          </p:cNvGraphicFramePr>
          <p:nvPr>
            <p:ph type="dgm" sz="quarter" idx="13"/>
            <p:extLst>
              <p:ext uri="{D42A27DB-BD31-4B8C-83A1-F6EECF244321}">
                <p14:modId xmlns:p14="http://schemas.microsoft.com/office/powerpoint/2010/main" val="1697529838"/>
              </p:ext>
            </p:extLst>
          </p:nvPr>
        </p:nvGraphicFramePr>
        <p:xfrm>
          <a:off x="838200" y="1773238"/>
          <a:ext cx="9424988" cy="3600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971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DPB Tool Powered by DDI-CDI (examples)</a:t>
            </a:r>
            <a:endParaRPr lang="en-GB" dirty="0"/>
          </a:p>
        </p:txBody>
      </p:sp>
      <p:graphicFrame>
        <p:nvGraphicFramePr>
          <p:cNvPr id="7" name="Table Placeholder 6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753866048"/>
              </p:ext>
            </p:extLst>
          </p:nvPr>
        </p:nvGraphicFramePr>
        <p:xfrm>
          <a:off x="256309" y="1098978"/>
          <a:ext cx="11597640" cy="50909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53887">
                  <a:extLst>
                    <a:ext uri="{9D8B030D-6E8A-4147-A177-3AD203B41FA5}">
                      <a16:colId xmlns:a16="http://schemas.microsoft.com/office/drawing/2014/main" val="2615780367"/>
                    </a:ext>
                  </a:extLst>
                </a:gridCol>
                <a:gridCol w="3208713">
                  <a:extLst>
                    <a:ext uri="{9D8B030D-6E8A-4147-A177-3AD203B41FA5}">
                      <a16:colId xmlns:a16="http://schemas.microsoft.com/office/drawing/2014/main" val="3717151252"/>
                    </a:ext>
                  </a:extLst>
                </a:gridCol>
                <a:gridCol w="1870364">
                  <a:extLst>
                    <a:ext uri="{9D8B030D-6E8A-4147-A177-3AD203B41FA5}">
                      <a16:colId xmlns:a16="http://schemas.microsoft.com/office/drawing/2014/main" val="2021144624"/>
                    </a:ext>
                  </a:extLst>
                </a:gridCol>
                <a:gridCol w="4164676">
                  <a:extLst>
                    <a:ext uri="{9D8B030D-6E8A-4147-A177-3AD203B41FA5}">
                      <a16:colId xmlns:a16="http://schemas.microsoft.com/office/drawing/2014/main" val="1379857811"/>
                    </a:ext>
                  </a:extLst>
                </a:gridCol>
              </a:tblGrid>
              <a:tr h="55094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CDI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Class</a:t>
                      </a:r>
                    </a:p>
                    <a:p>
                      <a:pPr algn="ctr"/>
                      <a:r>
                        <a:rPr lang="en-US" dirty="0" smtClean="0"/>
                        <a:t>Association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Class Attribute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Function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699317"/>
                  </a:ext>
                </a:extLst>
              </a:tr>
              <a:tr h="768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ConceptualVariable</a:t>
                      </a:r>
                      <a:endParaRPr lang="en-GB" dirty="0" smtClean="0"/>
                    </a:p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uses Concept</a:t>
                      </a:r>
                      <a:endParaRPr lang="en-GB" dirty="0" smtClean="0"/>
                    </a:p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hlinkClick r:id="rId2" action="ppaction://hlinksldjump"/>
                        </a:rPr>
                        <a:t>Enable</a:t>
                      </a:r>
                      <a:r>
                        <a:rPr lang="en-US" baseline="0" dirty="0" smtClean="0">
                          <a:hlinkClick r:id="rId2" action="ppaction://hlinksldjump"/>
                        </a:rPr>
                        <a:t> dataset selection via </a:t>
                      </a:r>
                      <a:r>
                        <a:rPr lang="en-US" dirty="0" smtClean="0">
                          <a:hlinkClick r:id="rId2" action="ppaction://hlinksldjump"/>
                        </a:rPr>
                        <a:t>semantic,</a:t>
                      </a:r>
                      <a:r>
                        <a:rPr lang="en-US" baseline="0" dirty="0" smtClean="0">
                          <a:hlinkClick r:id="rId2" action="ppaction://hlinksldjump"/>
                        </a:rPr>
                        <a:t> geographical and temporal concepts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379373"/>
                  </a:ext>
                </a:extLst>
              </a:tr>
              <a:tr h="6460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RepresentedVariable</a:t>
                      </a:r>
                      <a:endParaRPr lang="en-GB" dirty="0" smtClean="0"/>
                    </a:p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hlinkClick r:id="rId3" action="ppaction://hlinksldjump"/>
                        </a:rPr>
                        <a:t>Shared Represented</a:t>
                      </a:r>
                      <a:r>
                        <a:rPr lang="en-US" baseline="0" dirty="0" smtClean="0">
                          <a:hlinkClick r:id="rId3" action="ppaction://hlinksldjump"/>
                        </a:rPr>
                        <a:t>Variables u</a:t>
                      </a:r>
                      <a:r>
                        <a:rPr lang="en-US" dirty="0" smtClean="0">
                          <a:hlinkClick r:id="rId3" action="ppaction://hlinksldjump"/>
                        </a:rPr>
                        <a:t>sed for finding linkages between datasets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054551"/>
                  </a:ext>
                </a:extLst>
              </a:tr>
              <a:tr h="475888">
                <a:tc>
                  <a:txBody>
                    <a:bodyPr/>
                    <a:lstStyle/>
                    <a:p>
                      <a:r>
                        <a:rPr lang="en-US" dirty="0" smtClean="0"/>
                        <a:t>WideDataStructure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has MeasureComponent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hlinkClick r:id="rId4" action="ppaction://hlinksldjump"/>
                        </a:rPr>
                        <a:t>Specify dataset filterable variables</a:t>
                      </a:r>
                      <a:endParaRPr lang="en-GB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765710"/>
                  </a:ext>
                </a:extLst>
              </a:tr>
              <a:tr h="53800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RepresentedVariable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takesSubstantiveValuesFrom</a:t>
                      </a:r>
                      <a:r>
                        <a:rPr lang="en-US" baseline="0" dirty="0" smtClean="0"/>
                        <a:t> CodeList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hlinkClick r:id="rId5" action="ppaction://hlinksldjump"/>
                        </a:rPr>
                        <a:t>Filter responses by category selection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759850"/>
                  </a:ext>
                </a:extLst>
              </a:tr>
              <a:tr h="5359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ConceptualVariable</a:t>
                      </a:r>
                      <a:endParaRPr lang="en-GB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uses Concept</a:t>
                      </a:r>
                      <a:endParaRPr lang="en-GB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>
                          <a:hlinkClick r:id="rId6" action="ppaction://hlinksldjump"/>
                        </a:rPr>
                        <a:t>DPV concept - used to specify sensitive variables</a:t>
                      </a:r>
                      <a:endParaRPr lang="en-US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292806"/>
                  </a:ext>
                </a:extLst>
              </a:tr>
              <a:tr h="538002">
                <a:tc>
                  <a:txBody>
                    <a:bodyPr/>
                    <a:lstStyle/>
                    <a:p>
                      <a:r>
                        <a:rPr lang="en-US" dirty="0" smtClean="0"/>
                        <a:t>InstanceVariable</a:t>
                      </a:r>
                      <a:endParaRPr lang="en-GB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variableFunction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hlinkClick r:id="rId7" action="ppaction://hlinksldjump"/>
                        </a:rPr>
                        <a:t>Specify weight variable</a:t>
                      </a:r>
                      <a:endParaRPr lang="en-GB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7362168"/>
                  </a:ext>
                </a:extLst>
              </a:tr>
              <a:tr h="53800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ConceptualVariable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uses Concept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hlinkClick r:id="rId8" action="ppaction://hlinksldjump"/>
                        </a:rPr>
                        <a:t>DPV concept - used to specify key variables to feed SDC analysis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5417169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6</a:t>
            </a:fld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0964487" y="6524312"/>
            <a:ext cx="731520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9" action="ppaction://hlinksldjump"/>
              </a:rPr>
              <a:t>Forward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2281829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DPB – Dataset Selection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11" y="1271033"/>
            <a:ext cx="10723996" cy="5210414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1047445" y="6524312"/>
            <a:ext cx="648562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3" action="ppaction://hlinksldjump"/>
              </a:rPr>
              <a:t>Back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41388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DPB – Dataset </a:t>
            </a:r>
            <a:r>
              <a:rPr lang="en-US" dirty="0" smtClean="0"/>
              <a:t>Selection (cont.)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338" y="987125"/>
            <a:ext cx="10731731" cy="5450883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047445" y="6524312"/>
            <a:ext cx="648562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3" action="ppaction://hlinksldjump"/>
              </a:rPr>
              <a:t>Back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84328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DPB – Dataset </a:t>
            </a:r>
            <a:r>
              <a:rPr lang="en-US" dirty="0" smtClean="0"/>
              <a:t>Selection (cont.)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507" y="1068783"/>
            <a:ext cx="8744757" cy="5465021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11047445" y="6524312"/>
            <a:ext cx="648562" cy="26837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hlinkClick r:id="rId3" action="ppaction://hlinksldjump"/>
              </a:rPr>
              <a:t>Back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2880938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702082"/>
      </a:dk1>
      <a:lt1>
        <a:srgbClr val="FFFFFF"/>
      </a:lt1>
      <a:dk2>
        <a:srgbClr val="212322"/>
      </a:dk2>
      <a:lt2>
        <a:srgbClr val="D9E1E2"/>
      </a:lt2>
      <a:accent1>
        <a:srgbClr val="CE0057"/>
      </a:accent1>
      <a:accent2>
        <a:srgbClr val="2B5696"/>
      </a:accent2>
      <a:accent3>
        <a:srgbClr val="008654"/>
      </a:accent3>
      <a:accent4>
        <a:srgbClr val="FF6620"/>
      </a:accent4>
      <a:accent5>
        <a:srgbClr val="00A8CE"/>
      </a:accent5>
      <a:accent6>
        <a:srgbClr val="78BD20"/>
      </a:accent6>
      <a:hlink>
        <a:srgbClr val="2B5696"/>
      </a:hlink>
      <a:folHlink>
        <a:srgbClr val="5B6770"/>
      </a:folHlink>
    </a:clrScheme>
    <a:fontScheme name="UKDS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493AA99-FC69-42FB-BF7F-5521D653AB2A}" vid="{C5F7E382-E8E6-402D-8640-B4F46DB99DC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EDDI_22_Paris_D_Lungley</Template>
  <TotalTime>9937</TotalTime>
  <Words>369</Words>
  <Application>Microsoft Office PowerPoint</Application>
  <PresentationFormat>Widescreen</PresentationFormat>
  <Paragraphs>106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Helvetica</vt:lpstr>
      <vt:lpstr>Office Theme</vt:lpstr>
      <vt:lpstr>Towards Machine-assisted Disclosure Assessment with DDI-CDI, DPV and sdcMicro</vt:lpstr>
      <vt:lpstr>Data Dissemination at the UKDA</vt:lpstr>
      <vt:lpstr>PowerPoint Presentation</vt:lpstr>
      <vt:lpstr>Data Dissemination in 2022</vt:lpstr>
      <vt:lpstr>Data Product Builder</vt:lpstr>
      <vt:lpstr>DPB Tool Powered by DDI-CDI (examples)</vt:lpstr>
      <vt:lpstr>DPB – Dataset Selection</vt:lpstr>
      <vt:lpstr>DPB – Dataset Selection (cont.)</vt:lpstr>
      <vt:lpstr>DPB – Dataset Selection (cont.)</vt:lpstr>
      <vt:lpstr>DPB – Select Linkage</vt:lpstr>
      <vt:lpstr>DPB - Filterable Variables</vt:lpstr>
      <vt:lpstr>DPB – Filter Responses by Category Selection</vt:lpstr>
      <vt:lpstr>DPB – Sensitive Variables</vt:lpstr>
      <vt:lpstr>DPB – Weight Variable</vt:lpstr>
      <vt:lpstr>DPB – Disclosure Risk Analysis</vt:lpstr>
      <vt:lpstr>Our Vision for Sensitive Interoperability</vt:lpstr>
      <vt:lpstr>Any questions?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Lungley, Deirdre M</dc:creator>
  <cp:lastModifiedBy>Lungley, Deirdre M</cp:lastModifiedBy>
  <cp:revision>68</cp:revision>
  <dcterms:created xsi:type="dcterms:W3CDTF">2022-11-21T11:01:39Z</dcterms:created>
  <dcterms:modified xsi:type="dcterms:W3CDTF">2023-02-14T16:20:02Z</dcterms:modified>
</cp:coreProperties>
</file>

<file path=docProps/thumbnail.jpeg>
</file>